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62" r:id="rId6"/>
    <p:sldId id="266" r:id="rId7"/>
    <p:sldId id="270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>
        <p:scale>
          <a:sx n="75" d="100"/>
          <a:sy n="75" d="100"/>
        </p:scale>
        <p:origin x="-114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50A93-3729-4AD4-98CD-C2C3691CEE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4C1EF41-DEC9-4E09-AB98-E3BAD5A73FDC}">
      <dgm:prSet custT="1"/>
      <dgm:spPr/>
      <dgm:t>
        <a:bodyPr/>
        <a:lstStyle/>
        <a:p>
          <a:pPr rtl="0"/>
          <a:r>
            <a:rPr lang="ru-RU" sz="2800" smtClean="0"/>
            <a:t>Цель </a:t>
          </a:r>
          <a:endParaRPr lang="ru-RU" sz="2800"/>
        </a:p>
      </dgm:t>
    </dgm:pt>
    <dgm:pt modelId="{660D7AB3-9B26-4F14-9049-DE9E4B53CD8A}" type="parTrans" cxnId="{388C1D4F-B003-4817-BE60-B04D15C29D6C}">
      <dgm:prSet/>
      <dgm:spPr/>
      <dgm:t>
        <a:bodyPr/>
        <a:lstStyle/>
        <a:p>
          <a:endParaRPr lang="ru-RU" sz="2800"/>
        </a:p>
      </dgm:t>
    </dgm:pt>
    <dgm:pt modelId="{4A840E28-FDAD-4D48-8EF5-A03409DDEC57}" type="sibTrans" cxnId="{388C1D4F-B003-4817-BE60-B04D15C29D6C}">
      <dgm:prSet/>
      <dgm:spPr/>
      <dgm:t>
        <a:bodyPr/>
        <a:lstStyle/>
        <a:p>
          <a:endParaRPr lang="ru-RU" sz="2800"/>
        </a:p>
      </dgm:t>
    </dgm:pt>
    <dgm:pt modelId="{49C276F0-EF98-4648-B220-1C7AFB1174C6}">
      <dgm:prSet custT="1"/>
      <dgm:spPr/>
      <dgm:t>
        <a:bodyPr/>
        <a:lstStyle/>
        <a:p>
          <a:pPr rtl="0"/>
          <a:r>
            <a:rPr lang="ru-RU" sz="1600" dirty="0" smtClean="0"/>
            <a:t>подведение итогов реализации ключевых задач государственной политики в сфере дошкольного образования в 2014 году и определение перспектив развития данного вида образования в 2015 году</a:t>
          </a:r>
          <a:endParaRPr lang="ru-RU" sz="1600" dirty="0"/>
        </a:p>
      </dgm:t>
    </dgm:pt>
    <dgm:pt modelId="{7A193223-A975-403A-9BCC-7FEE87EFB74B}" type="parTrans" cxnId="{FF835961-EC3C-4AC0-8D18-A102E49F7450}">
      <dgm:prSet custT="1"/>
      <dgm:spPr/>
      <dgm:t>
        <a:bodyPr/>
        <a:lstStyle/>
        <a:p>
          <a:endParaRPr lang="ru-RU" sz="800"/>
        </a:p>
      </dgm:t>
    </dgm:pt>
    <dgm:pt modelId="{9FF3CB55-82EF-4F14-8062-E2CCA8D95250}" type="sibTrans" cxnId="{FF835961-EC3C-4AC0-8D18-A102E49F7450}">
      <dgm:prSet/>
      <dgm:spPr/>
      <dgm:t>
        <a:bodyPr/>
        <a:lstStyle/>
        <a:p>
          <a:endParaRPr lang="ru-RU" sz="2800"/>
        </a:p>
      </dgm:t>
    </dgm:pt>
    <dgm:pt modelId="{B03EE9BD-D679-48B0-9531-2A743BEEC2F7}">
      <dgm:prSet custT="1"/>
      <dgm:spPr/>
      <dgm:t>
        <a:bodyPr/>
        <a:lstStyle/>
        <a:p>
          <a:pPr rtl="0"/>
          <a:r>
            <a:rPr lang="ru-RU" sz="2800" smtClean="0"/>
            <a:t>Задачи </a:t>
          </a:r>
          <a:endParaRPr lang="ru-RU" sz="2800"/>
        </a:p>
      </dgm:t>
    </dgm:pt>
    <dgm:pt modelId="{C36F8D6C-7593-465F-90DD-EE8EEF11D76A}" type="parTrans" cxnId="{331776B6-682D-494F-BF12-346E4F7ECCEE}">
      <dgm:prSet/>
      <dgm:spPr/>
      <dgm:t>
        <a:bodyPr/>
        <a:lstStyle/>
        <a:p>
          <a:endParaRPr lang="ru-RU" sz="2800"/>
        </a:p>
      </dgm:t>
    </dgm:pt>
    <dgm:pt modelId="{897EF570-34FF-41F2-85D7-956489CCAD4D}" type="sibTrans" cxnId="{331776B6-682D-494F-BF12-346E4F7ECCEE}">
      <dgm:prSet/>
      <dgm:spPr/>
      <dgm:t>
        <a:bodyPr/>
        <a:lstStyle/>
        <a:p>
          <a:endParaRPr lang="ru-RU" sz="2800"/>
        </a:p>
      </dgm:t>
    </dgm:pt>
    <dgm:pt modelId="{39431659-6A43-42B4-AA0B-6EF8E8716C74}">
      <dgm:prSet custT="1"/>
      <dgm:spPr/>
      <dgm:t>
        <a:bodyPr/>
        <a:lstStyle/>
        <a:p>
          <a:pPr rtl="0"/>
          <a:r>
            <a:rPr lang="ru-RU" sz="1600" smtClean="0"/>
            <a:t>ознакомление участников с итогами реализации ключевых задач и направлений государственной политики в сфере ДО в 2014 году</a:t>
          </a:r>
          <a:endParaRPr lang="ru-RU" sz="1600"/>
        </a:p>
      </dgm:t>
    </dgm:pt>
    <dgm:pt modelId="{C58D8E49-7F60-4EA8-A256-1F6622B05023}" type="parTrans" cxnId="{7F0F9C1C-D265-4EBA-BE8E-C8077BE16904}">
      <dgm:prSet custT="1"/>
      <dgm:spPr/>
      <dgm:t>
        <a:bodyPr/>
        <a:lstStyle/>
        <a:p>
          <a:endParaRPr lang="ru-RU" sz="800"/>
        </a:p>
      </dgm:t>
    </dgm:pt>
    <dgm:pt modelId="{B57E6485-55FB-41B5-BA27-F495C5D563B7}" type="sibTrans" cxnId="{7F0F9C1C-D265-4EBA-BE8E-C8077BE16904}">
      <dgm:prSet/>
      <dgm:spPr/>
      <dgm:t>
        <a:bodyPr/>
        <a:lstStyle/>
        <a:p>
          <a:endParaRPr lang="ru-RU" sz="2800"/>
        </a:p>
      </dgm:t>
    </dgm:pt>
    <dgm:pt modelId="{0C5377F5-AAE5-48AE-884D-C67C06C5A7CD}">
      <dgm:prSet custT="1"/>
      <dgm:spPr/>
      <dgm:t>
        <a:bodyPr/>
        <a:lstStyle/>
        <a:p>
          <a:pPr rtl="0">
            <a:lnSpc>
              <a:spcPct val="70000"/>
            </a:lnSpc>
            <a:spcAft>
              <a:spcPts val="0"/>
            </a:spcAft>
          </a:pPr>
          <a:r>
            <a:rPr lang="ru-RU" sz="1400" dirty="0" smtClean="0"/>
            <a:t>представление успешных практик представителей субъектов РФ по таким направлениям, как уход и присмотр за детьми раннего возраста; социализация, воспитание и неформальное образование; формы психолого-педагогического сопровождения родителей; инновационные формы методической деятельности; реализация вариативных форм ДО; развитие и поддержка негосударственного сектора ДО</a:t>
          </a:r>
          <a:endParaRPr lang="ru-RU" sz="1400" dirty="0"/>
        </a:p>
      </dgm:t>
    </dgm:pt>
    <dgm:pt modelId="{684E76E2-F0FD-4AD7-8B65-329E4AC92876}" type="parTrans" cxnId="{9FF735B9-C214-4D1F-B38F-5C2FC007DCE0}">
      <dgm:prSet custT="1"/>
      <dgm:spPr/>
      <dgm:t>
        <a:bodyPr/>
        <a:lstStyle/>
        <a:p>
          <a:endParaRPr lang="ru-RU" sz="800"/>
        </a:p>
      </dgm:t>
    </dgm:pt>
    <dgm:pt modelId="{3C4F198F-591D-4123-A39D-D33E2C367688}" type="sibTrans" cxnId="{9FF735B9-C214-4D1F-B38F-5C2FC007DCE0}">
      <dgm:prSet/>
      <dgm:spPr/>
      <dgm:t>
        <a:bodyPr/>
        <a:lstStyle/>
        <a:p>
          <a:endParaRPr lang="ru-RU" sz="2800"/>
        </a:p>
      </dgm:t>
    </dgm:pt>
    <dgm:pt modelId="{B43FB504-6CF7-495E-9BFF-D5C92FAE535D}">
      <dgm:prSet custT="1"/>
      <dgm:spPr/>
      <dgm:t>
        <a:bodyPr/>
        <a:lstStyle/>
        <a:p>
          <a:pPr rtl="0"/>
          <a:r>
            <a:rPr lang="ru-RU" sz="1600" smtClean="0"/>
            <a:t>организация совместного обсуждения участниками итогов 2014 года, проблемных зон и перспектив развития ДО в 2015 году</a:t>
          </a:r>
          <a:endParaRPr lang="ru-RU" sz="1600"/>
        </a:p>
      </dgm:t>
    </dgm:pt>
    <dgm:pt modelId="{79C09C33-FE2A-4E64-981F-17A7C4AC392F}" type="parTrans" cxnId="{4321F6BC-825E-4987-AF48-E294738D1284}">
      <dgm:prSet custT="1"/>
      <dgm:spPr/>
      <dgm:t>
        <a:bodyPr/>
        <a:lstStyle/>
        <a:p>
          <a:endParaRPr lang="ru-RU" sz="800"/>
        </a:p>
      </dgm:t>
    </dgm:pt>
    <dgm:pt modelId="{3B0E9C49-DC92-4E9A-9366-7468C6930644}" type="sibTrans" cxnId="{4321F6BC-825E-4987-AF48-E294738D1284}">
      <dgm:prSet/>
      <dgm:spPr/>
      <dgm:t>
        <a:bodyPr/>
        <a:lstStyle/>
        <a:p>
          <a:endParaRPr lang="ru-RU" sz="2800"/>
        </a:p>
      </dgm:t>
    </dgm:pt>
    <dgm:pt modelId="{8997F284-89E5-4C5C-B077-6053923DAF04}" type="pres">
      <dgm:prSet presAssocID="{E7650A93-3729-4AD4-98CD-C2C3691CEE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7275D-346F-4804-8299-8944D0528E2B}" type="pres">
      <dgm:prSet presAssocID="{A4C1EF41-DEC9-4E09-AB98-E3BAD5A73FDC}" presName="root1" presStyleCnt="0"/>
      <dgm:spPr/>
    </dgm:pt>
    <dgm:pt modelId="{FC2A7EFD-19F9-43AB-B0DD-0E7F6CDE6F14}" type="pres">
      <dgm:prSet presAssocID="{A4C1EF41-DEC9-4E09-AB98-E3BAD5A73FDC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2BD4B-AE32-45E1-B1AD-54956D398007}" type="pres">
      <dgm:prSet presAssocID="{A4C1EF41-DEC9-4E09-AB98-E3BAD5A73FDC}" presName="level2hierChild" presStyleCnt="0"/>
      <dgm:spPr/>
    </dgm:pt>
    <dgm:pt modelId="{C2B7E725-05BF-4673-9870-9D803122A72A}" type="pres">
      <dgm:prSet presAssocID="{7A193223-A975-403A-9BCC-7FEE87EFB74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F183262-9854-41E8-97A6-7653AFCD27BF}" type="pres">
      <dgm:prSet presAssocID="{7A193223-A975-403A-9BCC-7FEE87EFB74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478F2D7-ECB7-4C66-9A5E-5C590ADCDB7B}" type="pres">
      <dgm:prSet presAssocID="{49C276F0-EF98-4648-B220-1C7AFB1174C6}" presName="root2" presStyleCnt="0"/>
      <dgm:spPr/>
    </dgm:pt>
    <dgm:pt modelId="{71A5D936-18A0-4AA3-8498-1E867B9447F2}" type="pres">
      <dgm:prSet presAssocID="{49C276F0-EF98-4648-B220-1C7AFB1174C6}" presName="LevelTwoTextNode" presStyleLbl="node2" presStyleIdx="0" presStyleCnt="4" custScaleX="207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F7431E-8972-4A81-8456-B3B242499AE4}" type="pres">
      <dgm:prSet presAssocID="{49C276F0-EF98-4648-B220-1C7AFB1174C6}" presName="level3hierChild" presStyleCnt="0"/>
      <dgm:spPr/>
    </dgm:pt>
    <dgm:pt modelId="{8F800127-505E-405C-9A42-F4CEF0F99E81}" type="pres">
      <dgm:prSet presAssocID="{B03EE9BD-D679-48B0-9531-2A743BEEC2F7}" presName="root1" presStyleCnt="0"/>
      <dgm:spPr/>
    </dgm:pt>
    <dgm:pt modelId="{2C11CAA2-7EA3-4463-8EBC-70E5965D15AD}" type="pres">
      <dgm:prSet presAssocID="{B03EE9BD-D679-48B0-9531-2A743BEEC2F7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B0A13-89F9-4A03-8F09-3F5E1BF281FB}" type="pres">
      <dgm:prSet presAssocID="{B03EE9BD-D679-48B0-9531-2A743BEEC2F7}" presName="level2hierChild" presStyleCnt="0"/>
      <dgm:spPr/>
    </dgm:pt>
    <dgm:pt modelId="{0594DF03-42F7-4C1B-8FB4-F0A853F4F262}" type="pres">
      <dgm:prSet presAssocID="{C58D8E49-7F60-4EA8-A256-1F6622B0502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08360B2-3488-4651-A30A-80F1F7C28680}" type="pres">
      <dgm:prSet presAssocID="{C58D8E49-7F60-4EA8-A256-1F6622B0502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70259D5-CBC4-4C68-B27E-1DF892EF962E}" type="pres">
      <dgm:prSet presAssocID="{39431659-6A43-42B4-AA0B-6EF8E8716C74}" presName="root2" presStyleCnt="0"/>
      <dgm:spPr/>
    </dgm:pt>
    <dgm:pt modelId="{5928CCAA-CAEA-4B8D-8E3E-A146413409EF}" type="pres">
      <dgm:prSet presAssocID="{39431659-6A43-42B4-AA0B-6EF8E8716C74}" presName="LevelTwoTextNode" presStyleLbl="node2" presStyleIdx="1" presStyleCnt="4" custScaleX="207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376A7-43A3-4861-B9D6-5FC685A7E5FD}" type="pres">
      <dgm:prSet presAssocID="{39431659-6A43-42B4-AA0B-6EF8E8716C74}" presName="level3hierChild" presStyleCnt="0"/>
      <dgm:spPr/>
    </dgm:pt>
    <dgm:pt modelId="{4CAB8922-775B-4DC9-A2F9-124F716B725C}" type="pres">
      <dgm:prSet presAssocID="{684E76E2-F0FD-4AD7-8B65-329E4AC9287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9CEFFC8-0B0D-4CDD-A5FC-C5D4F2A06CEF}" type="pres">
      <dgm:prSet presAssocID="{684E76E2-F0FD-4AD7-8B65-329E4AC9287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DC751C8-A8A8-4EAD-9FE8-5BF1495B8C72}" type="pres">
      <dgm:prSet presAssocID="{0C5377F5-AAE5-48AE-884D-C67C06C5A7CD}" presName="root2" presStyleCnt="0"/>
      <dgm:spPr/>
    </dgm:pt>
    <dgm:pt modelId="{43F18575-126F-43A3-AEAD-FE75F90BC260}" type="pres">
      <dgm:prSet presAssocID="{0C5377F5-AAE5-48AE-884D-C67C06C5A7CD}" presName="LevelTwoTextNode" presStyleLbl="node2" presStyleIdx="2" presStyleCnt="4" custScaleX="207117" custScaleY="113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9D704-F30E-45F3-BD8A-81BA2CDE121B}" type="pres">
      <dgm:prSet presAssocID="{0C5377F5-AAE5-48AE-884D-C67C06C5A7CD}" presName="level3hierChild" presStyleCnt="0"/>
      <dgm:spPr/>
    </dgm:pt>
    <dgm:pt modelId="{7E1F1153-1BFA-4EA7-A91A-85B9E07EAD89}" type="pres">
      <dgm:prSet presAssocID="{79C09C33-FE2A-4E64-981F-17A7C4AC392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D167BD3-D52E-425E-96B2-3C66C23D447B}" type="pres">
      <dgm:prSet presAssocID="{79C09C33-FE2A-4E64-981F-17A7C4AC392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02E0821-B573-40B4-A8B2-32C4C563C1D7}" type="pres">
      <dgm:prSet presAssocID="{B43FB504-6CF7-495E-9BFF-D5C92FAE535D}" presName="root2" presStyleCnt="0"/>
      <dgm:spPr/>
    </dgm:pt>
    <dgm:pt modelId="{117A34CD-3486-4ECA-97EF-4AEAA3564530}" type="pres">
      <dgm:prSet presAssocID="{B43FB504-6CF7-495E-9BFF-D5C92FAE535D}" presName="LevelTwoTextNode" presStyleLbl="node2" presStyleIdx="3" presStyleCnt="4" custScaleX="207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C01C39-2568-40DE-B93C-59714503B30A}" type="pres">
      <dgm:prSet presAssocID="{B43FB504-6CF7-495E-9BFF-D5C92FAE535D}" presName="level3hierChild" presStyleCnt="0"/>
      <dgm:spPr/>
    </dgm:pt>
  </dgm:ptLst>
  <dgm:cxnLst>
    <dgm:cxn modelId="{9FF735B9-C214-4D1F-B38F-5C2FC007DCE0}" srcId="{B03EE9BD-D679-48B0-9531-2A743BEEC2F7}" destId="{0C5377F5-AAE5-48AE-884D-C67C06C5A7CD}" srcOrd="1" destOrd="0" parTransId="{684E76E2-F0FD-4AD7-8B65-329E4AC92876}" sibTransId="{3C4F198F-591D-4123-A39D-D33E2C367688}"/>
    <dgm:cxn modelId="{4321F6BC-825E-4987-AF48-E294738D1284}" srcId="{B03EE9BD-D679-48B0-9531-2A743BEEC2F7}" destId="{B43FB504-6CF7-495E-9BFF-D5C92FAE535D}" srcOrd="2" destOrd="0" parTransId="{79C09C33-FE2A-4E64-981F-17A7C4AC392F}" sibTransId="{3B0E9C49-DC92-4E9A-9366-7468C6930644}"/>
    <dgm:cxn modelId="{24AC11E8-FB63-4B69-8CD6-2DB72A3D2319}" type="presOf" srcId="{0C5377F5-AAE5-48AE-884D-C67C06C5A7CD}" destId="{43F18575-126F-43A3-AEAD-FE75F90BC260}" srcOrd="0" destOrd="0" presId="urn:microsoft.com/office/officeart/2005/8/layout/hierarchy2"/>
    <dgm:cxn modelId="{FF835961-EC3C-4AC0-8D18-A102E49F7450}" srcId="{A4C1EF41-DEC9-4E09-AB98-E3BAD5A73FDC}" destId="{49C276F0-EF98-4648-B220-1C7AFB1174C6}" srcOrd="0" destOrd="0" parTransId="{7A193223-A975-403A-9BCC-7FEE87EFB74B}" sibTransId="{9FF3CB55-82EF-4F14-8062-E2CCA8D95250}"/>
    <dgm:cxn modelId="{6FF6D72B-31CE-4075-8FF8-C366D51D3D90}" type="presOf" srcId="{7A193223-A975-403A-9BCC-7FEE87EFB74B}" destId="{C2B7E725-05BF-4673-9870-9D803122A72A}" srcOrd="0" destOrd="0" presId="urn:microsoft.com/office/officeart/2005/8/layout/hierarchy2"/>
    <dgm:cxn modelId="{331776B6-682D-494F-BF12-346E4F7ECCEE}" srcId="{E7650A93-3729-4AD4-98CD-C2C3691CEE98}" destId="{B03EE9BD-D679-48B0-9531-2A743BEEC2F7}" srcOrd="1" destOrd="0" parTransId="{C36F8D6C-7593-465F-90DD-EE8EEF11D76A}" sibTransId="{897EF570-34FF-41F2-85D7-956489CCAD4D}"/>
    <dgm:cxn modelId="{5D6B1911-66B8-4A3C-9C29-1F19E9AB8808}" type="presOf" srcId="{49C276F0-EF98-4648-B220-1C7AFB1174C6}" destId="{71A5D936-18A0-4AA3-8498-1E867B9447F2}" srcOrd="0" destOrd="0" presId="urn:microsoft.com/office/officeart/2005/8/layout/hierarchy2"/>
    <dgm:cxn modelId="{7F0F9C1C-D265-4EBA-BE8E-C8077BE16904}" srcId="{B03EE9BD-D679-48B0-9531-2A743BEEC2F7}" destId="{39431659-6A43-42B4-AA0B-6EF8E8716C74}" srcOrd="0" destOrd="0" parTransId="{C58D8E49-7F60-4EA8-A256-1F6622B05023}" sibTransId="{B57E6485-55FB-41B5-BA27-F495C5D563B7}"/>
    <dgm:cxn modelId="{FCBE7509-6F79-4CCA-B14D-CA0425A91796}" type="presOf" srcId="{39431659-6A43-42B4-AA0B-6EF8E8716C74}" destId="{5928CCAA-CAEA-4B8D-8E3E-A146413409EF}" srcOrd="0" destOrd="0" presId="urn:microsoft.com/office/officeart/2005/8/layout/hierarchy2"/>
    <dgm:cxn modelId="{E071BC2C-BC60-4B56-9882-CD517C47CD29}" type="presOf" srcId="{C58D8E49-7F60-4EA8-A256-1F6622B05023}" destId="{608360B2-3488-4651-A30A-80F1F7C28680}" srcOrd="1" destOrd="0" presId="urn:microsoft.com/office/officeart/2005/8/layout/hierarchy2"/>
    <dgm:cxn modelId="{388C1D4F-B003-4817-BE60-B04D15C29D6C}" srcId="{E7650A93-3729-4AD4-98CD-C2C3691CEE98}" destId="{A4C1EF41-DEC9-4E09-AB98-E3BAD5A73FDC}" srcOrd="0" destOrd="0" parTransId="{660D7AB3-9B26-4F14-9049-DE9E4B53CD8A}" sibTransId="{4A840E28-FDAD-4D48-8EF5-A03409DDEC57}"/>
    <dgm:cxn modelId="{E286703D-FB50-4ECA-B59D-BB4AA4E84261}" type="presOf" srcId="{79C09C33-FE2A-4E64-981F-17A7C4AC392F}" destId="{7E1F1153-1BFA-4EA7-A91A-85B9E07EAD89}" srcOrd="0" destOrd="0" presId="urn:microsoft.com/office/officeart/2005/8/layout/hierarchy2"/>
    <dgm:cxn modelId="{56694042-0288-45D2-9A6F-AFDAD4170013}" type="presOf" srcId="{684E76E2-F0FD-4AD7-8B65-329E4AC92876}" destId="{4CAB8922-775B-4DC9-A2F9-124F716B725C}" srcOrd="0" destOrd="0" presId="urn:microsoft.com/office/officeart/2005/8/layout/hierarchy2"/>
    <dgm:cxn modelId="{6ED02268-E2D3-4A16-B5EB-8B972B1412C1}" type="presOf" srcId="{C58D8E49-7F60-4EA8-A256-1F6622B05023}" destId="{0594DF03-42F7-4C1B-8FB4-F0A853F4F262}" srcOrd="0" destOrd="0" presId="urn:microsoft.com/office/officeart/2005/8/layout/hierarchy2"/>
    <dgm:cxn modelId="{AFAA2C1A-FC45-44FC-B5E1-3A2BBE707659}" type="presOf" srcId="{B03EE9BD-D679-48B0-9531-2A743BEEC2F7}" destId="{2C11CAA2-7EA3-4463-8EBC-70E5965D15AD}" srcOrd="0" destOrd="0" presId="urn:microsoft.com/office/officeart/2005/8/layout/hierarchy2"/>
    <dgm:cxn modelId="{E8E18822-02C2-456F-B6F0-9B7070986CD7}" type="presOf" srcId="{79C09C33-FE2A-4E64-981F-17A7C4AC392F}" destId="{ED167BD3-D52E-425E-96B2-3C66C23D447B}" srcOrd="1" destOrd="0" presId="urn:microsoft.com/office/officeart/2005/8/layout/hierarchy2"/>
    <dgm:cxn modelId="{4655170A-04FE-404E-AE2E-FDCE5C7B70FA}" type="presOf" srcId="{B43FB504-6CF7-495E-9BFF-D5C92FAE535D}" destId="{117A34CD-3486-4ECA-97EF-4AEAA3564530}" srcOrd="0" destOrd="0" presId="urn:microsoft.com/office/officeart/2005/8/layout/hierarchy2"/>
    <dgm:cxn modelId="{7E728DC7-3CE9-4829-90C0-9340EB40C4C5}" type="presOf" srcId="{7A193223-A975-403A-9BCC-7FEE87EFB74B}" destId="{0F183262-9854-41E8-97A6-7653AFCD27BF}" srcOrd="1" destOrd="0" presId="urn:microsoft.com/office/officeart/2005/8/layout/hierarchy2"/>
    <dgm:cxn modelId="{8EBA51BD-FC55-4E77-B8F4-D397B081B8C7}" type="presOf" srcId="{A4C1EF41-DEC9-4E09-AB98-E3BAD5A73FDC}" destId="{FC2A7EFD-19F9-43AB-B0DD-0E7F6CDE6F14}" srcOrd="0" destOrd="0" presId="urn:microsoft.com/office/officeart/2005/8/layout/hierarchy2"/>
    <dgm:cxn modelId="{06018BCC-8446-4BEB-BB15-86C36DEE31D5}" type="presOf" srcId="{E7650A93-3729-4AD4-98CD-C2C3691CEE98}" destId="{8997F284-89E5-4C5C-B077-6053923DAF04}" srcOrd="0" destOrd="0" presId="urn:microsoft.com/office/officeart/2005/8/layout/hierarchy2"/>
    <dgm:cxn modelId="{B002084A-7F74-42D6-AEF4-0B23691EDAA7}" type="presOf" srcId="{684E76E2-F0FD-4AD7-8B65-329E4AC92876}" destId="{C9CEFFC8-0B0D-4CDD-A5FC-C5D4F2A06CEF}" srcOrd="1" destOrd="0" presId="urn:microsoft.com/office/officeart/2005/8/layout/hierarchy2"/>
    <dgm:cxn modelId="{2B489350-64BB-4B65-B9F8-DBC68630EE16}" type="presParOf" srcId="{8997F284-89E5-4C5C-B077-6053923DAF04}" destId="{9057275D-346F-4804-8299-8944D0528E2B}" srcOrd="0" destOrd="0" presId="urn:microsoft.com/office/officeart/2005/8/layout/hierarchy2"/>
    <dgm:cxn modelId="{C698679E-2467-424C-83A2-1FAC233B93BE}" type="presParOf" srcId="{9057275D-346F-4804-8299-8944D0528E2B}" destId="{FC2A7EFD-19F9-43AB-B0DD-0E7F6CDE6F14}" srcOrd="0" destOrd="0" presId="urn:microsoft.com/office/officeart/2005/8/layout/hierarchy2"/>
    <dgm:cxn modelId="{ECD3A734-67F2-418F-8057-4185144F1321}" type="presParOf" srcId="{9057275D-346F-4804-8299-8944D0528E2B}" destId="{65F2BD4B-AE32-45E1-B1AD-54956D398007}" srcOrd="1" destOrd="0" presId="urn:microsoft.com/office/officeart/2005/8/layout/hierarchy2"/>
    <dgm:cxn modelId="{6872AE80-2A43-4F48-8CD2-B8943F077649}" type="presParOf" srcId="{65F2BD4B-AE32-45E1-B1AD-54956D398007}" destId="{C2B7E725-05BF-4673-9870-9D803122A72A}" srcOrd="0" destOrd="0" presId="urn:microsoft.com/office/officeart/2005/8/layout/hierarchy2"/>
    <dgm:cxn modelId="{A1988B57-C3D5-44FD-B609-5A799F023F7E}" type="presParOf" srcId="{C2B7E725-05BF-4673-9870-9D803122A72A}" destId="{0F183262-9854-41E8-97A6-7653AFCD27BF}" srcOrd="0" destOrd="0" presId="urn:microsoft.com/office/officeart/2005/8/layout/hierarchy2"/>
    <dgm:cxn modelId="{5D17AAE8-3681-4B0F-BAE5-EA76C3D7A06D}" type="presParOf" srcId="{65F2BD4B-AE32-45E1-B1AD-54956D398007}" destId="{2478F2D7-ECB7-4C66-9A5E-5C590ADCDB7B}" srcOrd="1" destOrd="0" presId="urn:microsoft.com/office/officeart/2005/8/layout/hierarchy2"/>
    <dgm:cxn modelId="{73128FF4-9C03-4CBA-8950-F8DB6EA11323}" type="presParOf" srcId="{2478F2D7-ECB7-4C66-9A5E-5C590ADCDB7B}" destId="{71A5D936-18A0-4AA3-8498-1E867B9447F2}" srcOrd="0" destOrd="0" presId="urn:microsoft.com/office/officeart/2005/8/layout/hierarchy2"/>
    <dgm:cxn modelId="{80D60410-0563-43A0-9C26-E285DA23EA33}" type="presParOf" srcId="{2478F2D7-ECB7-4C66-9A5E-5C590ADCDB7B}" destId="{33F7431E-8972-4A81-8456-B3B242499AE4}" srcOrd="1" destOrd="0" presId="urn:microsoft.com/office/officeart/2005/8/layout/hierarchy2"/>
    <dgm:cxn modelId="{AE8A200B-2E29-40F1-AFAD-73C5D9031D1C}" type="presParOf" srcId="{8997F284-89E5-4C5C-B077-6053923DAF04}" destId="{8F800127-505E-405C-9A42-F4CEF0F99E81}" srcOrd="1" destOrd="0" presId="urn:microsoft.com/office/officeart/2005/8/layout/hierarchy2"/>
    <dgm:cxn modelId="{64FC1CBC-3096-4127-A66F-12C6E57D3428}" type="presParOf" srcId="{8F800127-505E-405C-9A42-F4CEF0F99E81}" destId="{2C11CAA2-7EA3-4463-8EBC-70E5965D15AD}" srcOrd="0" destOrd="0" presId="urn:microsoft.com/office/officeart/2005/8/layout/hierarchy2"/>
    <dgm:cxn modelId="{3592E9D2-81C9-4CD4-A028-8370196B42C1}" type="presParOf" srcId="{8F800127-505E-405C-9A42-F4CEF0F99E81}" destId="{F43B0A13-89F9-4A03-8F09-3F5E1BF281FB}" srcOrd="1" destOrd="0" presId="urn:microsoft.com/office/officeart/2005/8/layout/hierarchy2"/>
    <dgm:cxn modelId="{32C8BC64-EE57-40BB-BBAE-493EA78B5580}" type="presParOf" srcId="{F43B0A13-89F9-4A03-8F09-3F5E1BF281FB}" destId="{0594DF03-42F7-4C1B-8FB4-F0A853F4F262}" srcOrd="0" destOrd="0" presId="urn:microsoft.com/office/officeart/2005/8/layout/hierarchy2"/>
    <dgm:cxn modelId="{303FE023-5E35-46FC-92F0-7C3D1F8CC738}" type="presParOf" srcId="{0594DF03-42F7-4C1B-8FB4-F0A853F4F262}" destId="{608360B2-3488-4651-A30A-80F1F7C28680}" srcOrd="0" destOrd="0" presId="urn:microsoft.com/office/officeart/2005/8/layout/hierarchy2"/>
    <dgm:cxn modelId="{AD221D3A-A8D5-4330-B26A-5B4CA76736E2}" type="presParOf" srcId="{F43B0A13-89F9-4A03-8F09-3F5E1BF281FB}" destId="{370259D5-CBC4-4C68-B27E-1DF892EF962E}" srcOrd="1" destOrd="0" presId="urn:microsoft.com/office/officeart/2005/8/layout/hierarchy2"/>
    <dgm:cxn modelId="{2845CE24-E80C-4910-A19F-A5BAD74A60EC}" type="presParOf" srcId="{370259D5-CBC4-4C68-B27E-1DF892EF962E}" destId="{5928CCAA-CAEA-4B8D-8E3E-A146413409EF}" srcOrd="0" destOrd="0" presId="urn:microsoft.com/office/officeart/2005/8/layout/hierarchy2"/>
    <dgm:cxn modelId="{2DF40448-53EB-41A0-A983-49F7C7EEB1F1}" type="presParOf" srcId="{370259D5-CBC4-4C68-B27E-1DF892EF962E}" destId="{704376A7-43A3-4861-B9D6-5FC685A7E5FD}" srcOrd="1" destOrd="0" presId="urn:microsoft.com/office/officeart/2005/8/layout/hierarchy2"/>
    <dgm:cxn modelId="{EB1D06DA-56E6-4466-95CF-048EA9424FE0}" type="presParOf" srcId="{F43B0A13-89F9-4A03-8F09-3F5E1BF281FB}" destId="{4CAB8922-775B-4DC9-A2F9-124F716B725C}" srcOrd="2" destOrd="0" presId="urn:microsoft.com/office/officeart/2005/8/layout/hierarchy2"/>
    <dgm:cxn modelId="{9DEB9872-B201-4A4F-B240-02D6E54185CB}" type="presParOf" srcId="{4CAB8922-775B-4DC9-A2F9-124F716B725C}" destId="{C9CEFFC8-0B0D-4CDD-A5FC-C5D4F2A06CEF}" srcOrd="0" destOrd="0" presId="urn:microsoft.com/office/officeart/2005/8/layout/hierarchy2"/>
    <dgm:cxn modelId="{3D043D5D-4A19-4288-BAEC-36E2720A89BF}" type="presParOf" srcId="{F43B0A13-89F9-4A03-8F09-3F5E1BF281FB}" destId="{ADC751C8-A8A8-4EAD-9FE8-5BF1495B8C72}" srcOrd="3" destOrd="0" presId="urn:microsoft.com/office/officeart/2005/8/layout/hierarchy2"/>
    <dgm:cxn modelId="{780D802F-9D15-4C09-970A-0E22D8949155}" type="presParOf" srcId="{ADC751C8-A8A8-4EAD-9FE8-5BF1495B8C72}" destId="{43F18575-126F-43A3-AEAD-FE75F90BC260}" srcOrd="0" destOrd="0" presId="urn:microsoft.com/office/officeart/2005/8/layout/hierarchy2"/>
    <dgm:cxn modelId="{A175AA16-BE7C-4E81-940C-3C37995B8C92}" type="presParOf" srcId="{ADC751C8-A8A8-4EAD-9FE8-5BF1495B8C72}" destId="{BEF9D704-F30E-45F3-BD8A-81BA2CDE121B}" srcOrd="1" destOrd="0" presId="urn:microsoft.com/office/officeart/2005/8/layout/hierarchy2"/>
    <dgm:cxn modelId="{4880AA7A-0911-4702-AAB5-48170788AD9A}" type="presParOf" srcId="{F43B0A13-89F9-4A03-8F09-3F5E1BF281FB}" destId="{7E1F1153-1BFA-4EA7-A91A-85B9E07EAD89}" srcOrd="4" destOrd="0" presId="urn:microsoft.com/office/officeart/2005/8/layout/hierarchy2"/>
    <dgm:cxn modelId="{AC2341F0-DA0A-474C-AE39-14BE0E531267}" type="presParOf" srcId="{7E1F1153-1BFA-4EA7-A91A-85B9E07EAD89}" destId="{ED167BD3-D52E-425E-96B2-3C66C23D447B}" srcOrd="0" destOrd="0" presId="urn:microsoft.com/office/officeart/2005/8/layout/hierarchy2"/>
    <dgm:cxn modelId="{7FA11740-C944-4625-8848-748A369EF058}" type="presParOf" srcId="{F43B0A13-89F9-4A03-8F09-3F5E1BF281FB}" destId="{C02E0821-B573-40B4-A8B2-32C4C563C1D7}" srcOrd="5" destOrd="0" presId="urn:microsoft.com/office/officeart/2005/8/layout/hierarchy2"/>
    <dgm:cxn modelId="{F0A63D1B-0313-4436-85B2-E93EAE93EE03}" type="presParOf" srcId="{C02E0821-B573-40B4-A8B2-32C4C563C1D7}" destId="{117A34CD-3486-4ECA-97EF-4AEAA3564530}" srcOrd="0" destOrd="0" presId="urn:microsoft.com/office/officeart/2005/8/layout/hierarchy2"/>
    <dgm:cxn modelId="{895CF2F0-3022-443C-B7FC-7C126D6AFB34}" type="presParOf" srcId="{C02E0821-B573-40B4-A8B2-32C4C563C1D7}" destId="{43C01C39-2568-40DE-B93C-59714503B3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51CAE-EA66-4458-A942-334C4802753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0A5CEBD-6961-49CC-BDA3-D5EDE4CA2A6D}">
      <dgm:prSet/>
      <dgm:spPr/>
      <dgm:t>
        <a:bodyPr/>
        <a:lstStyle/>
        <a:p>
          <a:pPr rtl="0"/>
          <a:r>
            <a:rPr lang="ru-RU" smtClean="0"/>
            <a:t>Представители органов исполнительной власти субъектов Российской Федерации, осуществляющие переданные полномочия в сфере управления образованием (дошкольное образование).</a:t>
          </a:r>
          <a:endParaRPr lang="ru-RU"/>
        </a:p>
      </dgm:t>
    </dgm:pt>
    <dgm:pt modelId="{0CA65267-9719-471B-B332-0FCC76C70A96}" type="parTrans" cxnId="{DF7B0F7C-4628-47B9-AA55-82E270524DDF}">
      <dgm:prSet/>
      <dgm:spPr/>
      <dgm:t>
        <a:bodyPr/>
        <a:lstStyle/>
        <a:p>
          <a:endParaRPr lang="ru-RU"/>
        </a:p>
      </dgm:t>
    </dgm:pt>
    <dgm:pt modelId="{59B0A3C2-C46E-4C0D-AC1B-F7FDFA353BBE}" type="sibTrans" cxnId="{DF7B0F7C-4628-47B9-AA55-82E270524DD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4B650143-BAB7-48BB-A649-1B44C74E46D4}" type="pres">
      <dgm:prSet presAssocID="{3BB51CAE-EA66-4458-A942-334C480275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D741F3-9915-4F09-A70D-0F5C8519582A}" type="pres">
      <dgm:prSet presAssocID="{00A5CEBD-6961-49CC-BDA3-D5EDE4CA2A6D}" presName="parTx1" presStyleLbl="node1" presStyleIdx="0" presStyleCnt="1"/>
      <dgm:spPr/>
      <dgm:t>
        <a:bodyPr/>
        <a:lstStyle/>
        <a:p>
          <a:endParaRPr lang="ru-RU"/>
        </a:p>
      </dgm:t>
    </dgm:pt>
    <dgm:pt modelId="{65FC31B3-D8DF-47A3-B56F-D268E56B3E1C}" type="pres">
      <dgm:prSet presAssocID="{59B0A3C2-C46E-4C0D-AC1B-F7FDFA353BBE}" presName="picture1" presStyleCnt="0"/>
      <dgm:spPr/>
    </dgm:pt>
    <dgm:pt modelId="{75A41663-0932-48E5-AB1F-E07183ADACF4}" type="pres">
      <dgm:prSet presAssocID="{59B0A3C2-C46E-4C0D-AC1B-F7FDFA353BBE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556B9691-8FEB-4F9C-9716-528A68764C48}" type="presOf" srcId="{00A5CEBD-6961-49CC-BDA3-D5EDE4CA2A6D}" destId="{2CD741F3-9915-4F09-A70D-0F5C8519582A}" srcOrd="0" destOrd="0" presId="urn:microsoft.com/office/officeart/2008/layout/AscendingPictureAccentProcess"/>
    <dgm:cxn modelId="{10B52E0D-CF83-4ABB-8092-DB23CF899313}" type="presOf" srcId="{3BB51CAE-EA66-4458-A942-334C48027534}" destId="{4B650143-BAB7-48BB-A649-1B44C74E46D4}" srcOrd="0" destOrd="0" presId="urn:microsoft.com/office/officeart/2008/layout/AscendingPictureAccentProcess"/>
    <dgm:cxn modelId="{DF7B0F7C-4628-47B9-AA55-82E270524DDF}" srcId="{3BB51CAE-EA66-4458-A942-334C48027534}" destId="{00A5CEBD-6961-49CC-BDA3-D5EDE4CA2A6D}" srcOrd="0" destOrd="0" parTransId="{0CA65267-9719-471B-B332-0FCC76C70A96}" sibTransId="{59B0A3C2-C46E-4C0D-AC1B-F7FDFA353BBE}"/>
    <dgm:cxn modelId="{9E13E034-86BF-4557-9A14-53A5FE7ED8CB}" type="presOf" srcId="{59B0A3C2-C46E-4C0D-AC1B-F7FDFA353BBE}" destId="{75A41663-0932-48E5-AB1F-E07183ADACF4}" srcOrd="0" destOrd="0" presId="urn:microsoft.com/office/officeart/2008/layout/AscendingPictureAccentProcess"/>
    <dgm:cxn modelId="{E7C110AA-F181-4900-A1A1-3961CAF4E9D7}" type="presParOf" srcId="{4B650143-BAB7-48BB-A649-1B44C74E46D4}" destId="{2CD741F3-9915-4F09-A70D-0F5C8519582A}" srcOrd="0" destOrd="0" presId="urn:microsoft.com/office/officeart/2008/layout/AscendingPictureAccentProcess"/>
    <dgm:cxn modelId="{8E47566B-129A-47D8-BFB7-EA5051D32B45}" type="presParOf" srcId="{4B650143-BAB7-48BB-A649-1B44C74E46D4}" destId="{65FC31B3-D8DF-47A3-B56F-D268E56B3E1C}" srcOrd="1" destOrd="0" presId="urn:microsoft.com/office/officeart/2008/layout/AscendingPictureAccentProcess"/>
    <dgm:cxn modelId="{B9F8A368-26B5-4E81-9D98-020522E445D9}" type="presParOf" srcId="{65FC31B3-D8DF-47A3-B56F-D268E56B3E1C}" destId="{75A41663-0932-48E5-AB1F-E07183ADACF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C552D-A517-43D1-B71A-9E655FDEF14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45EF301-7F66-461D-BA75-F7E268B996E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4800" b="1" dirty="0" smtClean="0"/>
            <a:t>143 </a:t>
          </a:r>
        </a:p>
        <a:p>
          <a:pPr rtl="0">
            <a:spcAft>
              <a:spcPts val="0"/>
            </a:spcAft>
          </a:pPr>
          <a:r>
            <a:rPr lang="ru-RU" sz="1800" b="1" dirty="0" smtClean="0"/>
            <a:t>участника </a:t>
          </a:r>
          <a:endParaRPr lang="ru-RU" sz="1800" b="1" dirty="0"/>
        </a:p>
      </dgm:t>
    </dgm:pt>
    <dgm:pt modelId="{4EBAF455-1404-45B8-8E00-396AB94AFFB3}" type="parTrans" cxnId="{81CAC24B-16A0-4A95-9F22-036FF8EDC6BF}">
      <dgm:prSet/>
      <dgm:spPr/>
      <dgm:t>
        <a:bodyPr/>
        <a:lstStyle/>
        <a:p>
          <a:endParaRPr lang="ru-RU" sz="2000" b="1"/>
        </a:p>
      </dgm:t>
    </dgm:pt>
    <dgm:pt modelId="{E5E7F554-8DC7-4EA5-97EA-C7EB74F7AC88}" type="sibTrans" cxnId="{81CAC24B-16A0-4A95-9F22-036FF8EDC6BF}">
      <dgm:prSet/>
      <dgm:spPr/>
      <dgm:t>
        <a:bodyPr/>
        <a:lstStyle/>
        <a:p>
          <a:endParaRPr lang="ru-RU" sz="2000" b="1"/>
        </a:p>
      </dgm:t>
    </dgm:pt>
    <dgm:pt modelId="{A951197C-F700-4F61-99CB-EF886AD65F74}">
      <dgm:prSet custT="1"/>
      <dgm:spPr/>
      <dgm:t>
        <a:bodyPr/>
        <a:lstStyle/>
        <a:p>
          <a:pPr rtl="0"/>
          <a:r>
            <a:rPr lang="ru-RU" sz="4800" b="1" dirty="0" smtClean="0"/>
            <a:t>8</a:t>
          </a:r>
          <a:r>
            <a:rPr lang="ru-RU" sz="1800" b="1" dirty="0" smtClean="0"/>
            <a:t> </a:t>
          </a:r>
          <a:r>
            <a:rPr lang="ru-RU" sz="1700" b="1" dirty="0" smtClean="0"/>
            <a:t>федеральных округов</a:t>
          </a:r>
          <a:endParaRPr lang="ru-RU" sz="1700" b="1" dirty="0"/>
        </a:p>
      </dgm:t>
    </dgm:pt>
    <dgm:pt modelId="{C5A183E9-5B4C-40FB-AB9B-260F13B32F96}" type="parTrans" cxnId="{D8704838-1A9A-4039-BE44-FE0C23ED66A2}">
      <dgm:prSet/>
      <dgm:spPr/>
      <dgm:t>
        <a:bodyPr/>
        <a:lstStyle/>
        <a:p>
          <a:endParaRPr lang="ru-RU" sz="2000" b="1"/>
        </a:p>
      </dgm:t>
    </dgm:pt>
    <dgm:pt modelId="{638B5366-D812-4E69-BF60-ED76E59FDAE5}" type="sibTrans" cxnId="{D8704838-1A9A-4039-BE44-FE0C23ED66A2}">
      <dgm:prSet/>
      <dgm:spPr/>
      <dgm:t>
        <a:bodyPr/>
        <a:lstStyle/>
        <a:p>
          <a:endParaRPr lang="ru-RU" sz="2000" b="1"/>
        </a:p>
      </dgm:t>
    </dgm:pt>
    <dgm:pt modelId="{A18472C3-03B3-400D-B710-78694087D0DD}" type="pres">
      <dgm:prSet presAssocID="{562C552D-A517-43D1-B71A-9E655FDEF14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0796F2-384D-46B2-9948-6161BC3016F3}" type="pres">
      <dgm:prSet presAssocID="{845EF301-7F66-461D-BA75-F7E268B996EA}" presName="chaos" presStyleCnt="0"/>
      <dgm:spPr/>
    </dgm:pt>
    <dgm:pt modelId="{8DD0964E-B426-459E-805E-EFD688DF331A}" type="pres">
      <dgm:prSet presAssocID="{845EF301-7F66-461D-BA75-F7E268B996EA}" presName="parTx1" presStyleLbl="revTx" presStyleIdx="0" presStyleCnt="1"/>
      <dgm:spPr/>
      <dgm:t>
        <a:bodyPr/>
        <a:lstStyle/>
        <a:p>
          <a:endParaRPr lang="ru-RU"/>
        </a:p>
      </dgm:t>
    </dgm:pt>
    <dgm:pt modelId="{85693EC8-B970-4584-AEBD-4324324EA85C}" type="pres">
      <dgm:prSet presAssocID="{845EF301-7F66-461D-BA75-F7E268B996EA}" presName="c1" presStyleLbl="node1" presStyleIdx="0" presStyleCnt="19"/>
      <dgm:spPr/>
    </dgm:pt>
    <dgm:pt modelId="{3C1E27CF-97A8-4526-BEAD-013E1D792DB0}" type="pres">
      <dgm:prSet presAssocID="{845EF301-7F66-461D-BA75-F7E268B996EA}" presName="c2" presStyleLbl="node1" presStyleIdx="1" presStyleCnt="19"/>
      <dgm:spPr/>
    </dgm:pt>
    <dgm:pt modelId="{6AAF611E-954C-4DD4-B298-09FBEF64832F}" type="pres">
      <dgm:prSet presAssocID="{845EF301-7F66-461D-BA75-F7E268B996EA}" presName="c3" presStyleLbl="node1" presStyleIdx="2" presStyleCnt="19"/>
      <dgm:spPr/>
    </dgm:pt>
    <dgm:pt modelId="{2699F658-04A0-4B66-AD23-BE428C10B890}" type="pres">
      <dgm:prSet presAssocID="{845EF301-7F66-461D-BA75-F7E268B996EA}" presName="c4" presStyleLbl="node1" presStyleIdx="3" presStyleCnt="19"/>
      <dgm:spPr/>
    </dgm:pt>
    <dgm:pt modelId="{D703489F-9461-4D90-90CA-AADF27A599B6}" type="pres">
      <dgm:prSet presAssocID="{845EF301-7F66-461D-BA75-F7E268B996EA}" presName="c5" presStyleLbl="node1" presStyleIdx="4" presStyleCnt="19"/>
      <dgm:spPr/>
    </dgm:pt>
    <dgm:pt modelId="{EBD7C545-5278-432D-BDE3-0F6650BD7C00}" type="pres">
      <dgm:prSet presAssocID="{845EF301-7F66-461D-BA75-F7E268B996EA}" presName="c6" presStyleLbl="node1" presStyleIdx="5" presStyleCnt="19"/>
      <dgm:spPr/>
    </dgm:pt>
    <dgm:pt modelId="{6DAA89A3-CA78-4829-9A5E-FBF21AF2EC43}" type="pres">
      <dgm:prSet presAssocID="{845EF301-7F66-461D-BA75-F7E268B996EA}" presName="c7" presStyleLbl="node1" presStyleIdx="6" presStyleCnt="19"/>
      <dgm:spPr/>
    </dgm:pt>
    <dgm:pt modelId="{A8D144B0-F09A-463A-8F37-AD0B6C774499}" type="pres">
      <dgm:prSet presAssocID="{845EF301-7F66-461D-BA75-F7E268B996EA}" presName="c8" presStyleLbl="node1" presStyleIdx="7" presStyleCnt="19"/>
      <dgm:spPr/>
    </dgm:pt>
    <dgm:pt modelId="{219D3FC9-8D99-4CC3-B763-B71AA47081A4}" type="pres">
      <dgm:prSet presAssocID="{845EF301-7F66-461D-BA75-F7E268B996EA}" presName="c9" presStyleLbl="node1" presStyleIdx="8" presStyleCnt="19"/>
      <dgm:spPr/>
    </dgm:pt>
    <dgm:pt modelId="{ABEECC06-AEF0-4B4D-8BA7-EAF061866AAA}" type="pres">
      <dgm:prSet presAssocID="{845EF301-7F66-461D-BA75-F7E268B996EA}" presName="c10" presStyleLbl="node1" presStyleIdx="9" presStyleCnt="19"/>
      <dgm:spPr/>
    </dgm:pt>
    <dgm:pt modelId="{87A2E740-147C-4027-AC04-D0AE44F2CF30}" type="pres">
      <dgm:prSet presAssocID="{845EF301-7F66-461D-BA75-F7E268B996EA}" presName="c11" presStyleLbl="node1" presStyleIdx="10" presStyleCnt="19"/>
      <dgm:spPr/>
    </dgm:pt>
    <dgm:pt modelId="{6BABAE61-2525-482A-9DFD-A17B50AD19EA}" type="pres">
      <dgm:prSet presAssocID="{845EF301-7F66-461D-BA75-F7E268B996EA}" presName="c12" presStyleLbl="node1" presStyleIdx="11" presStyleCnt="19"/>
      <dgm:spPr/>
    </dgm:pt>
    <dgm:pt modelId="{78509409-FC14-4EFB-B1CC-DBD5E92F3C4F}" type="pres">
      <dgm:prSet presAssocID="{845EF301-7F66-461D-BA75-F7E268B996EA}" presName="c13" presStyleLbl="node1" presStyleIdx="12" presStyleCnt="19"/>
      <dgm:spPr/>
    </dgm:pt>
    <dgm:pt modelId="{33E0DFD9-3C06-432A-A84A-746972CA081A}" type="pres">
      <dgm:prSet presAssocID="{845EF301-7F66-461D-BA75-F7E268B996EA}" presName="c14" presStyleLbl="node1" presStyleIdx="13" presStyleCnt="19"/>
      <dgm:spPr/>
    </dgm:pt>
    <dgm:pt modelId="{F7C438CC-B991-4CA4-AEE2-9037B0847A7D}" type="pres">
      <dgm:prSet presAssocID="{845EF301-7F66-461D-BA75-F7E268B996EA}" presName="c15" presStyleLbl="node1" presStyleIdx="14" presStyleCnt="19"/>
      <dgm:spPr/>
    </dgm:pt>
    <dgm:pt modelId="{8C995354-032B-4977-9CFB-1E2331035CC6}" type="pres">
      <dgm:prSet presAssocID="{845EF301-7F66-461D-BA75-F7E268B996EA}" presName="c16" presStyleLbl="node1" presStyleIdx="15" presStyleCnt="19"/>
      <dgm:spPr/>
    </dgm:pt>
    <dgm:pt modelId="{DF69213F-8EC5-4D81-A638-8893E96229C0}" type="pres">
      <dgm:prSet presAssocID="{845EF301-7F66-461D-BA75-F7E268B996EA}" presName="c17" presStyleLbl="node1" presStyleIdx="16" presStyleCnt="19"/>
      <dgm:spPr/>
    </dgm:pt>
    <dgm:pt modelId="{E2C74261-18DA-4598-B6F0-706E49E3420B}" type="pres">
      <dgm:prSet presAssocID="{845EF301-7F66-461D-BA75-F7E268B996EA}" presName="c18" presStyleLbl="node1" presStyleIdx="17" presStyleCnt="19"/>
      <dgm:spPr/>
    </dgm:pt>
    <dgm:pt modelId="{A640549A-D540-4856-AB90-F3504CEC20EB}" type="pres">
      <dgm:prSet presAssocID="{E5E7F554-8DC7-4EA5-97EA-C7EB74F7AC88}" presName="chevronComposite1" presStyleCnt="0"/>
      <dgm:spPr/>
    </dgm:pt>
    <dgm:pt modelId="{178FA084-4A62-4B7B-B316-E849673D9C76}" type="pres">
      <dgm:prSet presAssocID="{E5E7F554-8DC7-4EA5-97EA-C7EB74F7AC88}" presName="chevron1" presStyleLbl="sibTrans2D1" presStyleIdx="0" presStyleCnt="2"/>
      <dgm:spPr/>
    </dgm:pt>
    <dgm:pt modelId="{64720F67-9E4B-49E9-8680-1DFC044A8656}" type="pres">
      <dgm:prSet presAssocID="{E5E7F554-8DC7-4EA5-97EA-C7EB74F7AC88}" presName="spChevron1" presStyleCnt="0"/>
      <dgm:spPr/>
    </dgm:pt>
    <dgm:pt modelId="{386551ED-58F8-4E44-8859-54359DE94810}" type="pres">
      <dgm:prSet presAssocID="{E5E7F554-8DC7-4EA5-97EA-C7EB74F7AC88}" presName="overlap" presStyleCnt="0"/>
      <dgm:spPr/>
    </dgm:pt>
    <dgm:pt modelId="{7B35AFDA-2023-4CF6-8C63-459528A64822}" type="pres">
      <dgm:prSet presAssocID="{E5E7F554-8DC7-4EA5-97EA-C7EB74F7AC88}" presName="chevronComposite2" presStyleCnt="0"/>
      <dgm:spPr/>
    </dgm:pt>
    <dgm:pt modelId="{CE7A5C20-A53A-479A-9452-02828905DFB5}" type="pres">
      <dgm:prSet presAssocID="{E5E7F554-8DC7-4EA5-97EA-C7EB74F7AC88}" presName="chevron2" presStyleLbl="sibTrans2D1" presStyleIdx="1" presStyleCnt="2"/>
      <dgm:spPr/>
    </dgm:pt>
    <dgm:pt modelId="{A8955B7E-872E-40FC-9B61-739776152CE2}" type="pres">
      <dgm:prSet presAssocID="{E5E7F554-8DC7-4EA5-97EA-C7EB74F7AC88}" presName="spChevron2" presStyleCnt="0"/>
      <dgm:spPr/>
    </dgm:pt>
    <dgm:pt modelId="{7B1097CE-84A6-4545-A7E6-E76567D7A6CE}" type="pres">
      <dgm:prSet presAssocID="{A951197C-F700-4F61-99CB-EF886AD65F74}" presName="last" presStyleCnt="0"/>
      <dgm:spPr/>
    </dgm:pt>
    <dgm:pt modelId="{5EC438F1-2405-48FD-8930-EFC71698ABD6}" type="pres">
      <dgm:prSet presAssocID="{A951197C-F700-4F61-99CB-EF886AD65F74}" presName="circleTx" presStyleLbl="node1" presStyleIdx="18" presStyleCnt="19"/>
      <dgm:spPr/>
      <dgm:t>
        <a:bodyPr/>
        <a:lstStyle/>
        <a:p>
          <a:endParaRPr lang="ru-RU"/>
        </a:p>
      </dgm:t>
    </dgm:pt>
    <dgm:pt modelId="{46F48C47-C330-40F9-8BF7-7338007A9D1A}" type="pres">
      <dgm:prSet presAssocID="{A951197C-F700-4F61-99CB-EF886AD65F74}" presName="spN" presStyleCnt="0"/>
      <dgm:spPr/>
    </dgm:pt>
  </dgm:ptLst>
  <dgm:cxnLst>
    <dgm:cxn modelId="{81CAC24B-16A0-4A95-9F22-036FF8EDC6BF}" srcId="{562C552D-A517-43D1-B71A-9E655FDEF14B}" destId="{845EF301-7F66-461D-BA75-F7E268B996EA}" srcOrd="0" destOrd="0" parTransId="{4EBAF455-1404-45B8-8E00-396AB94AFFB3}" sibTransId="{E5E7F554-8DC7-4EA5-97EA-C7EB74F7AC88}"/>
    <dgm:cxn modelId="{D01B0901-9F03-40FD-9A8C-8492CDC6362E}" type="presOf" srcId="{845EF301-7F66-461D-BA75-F7E268B996EA}" destId="{8DD0964E-B426-459E-805E-EFD688DF331A}" srcOrd="0" destOrd="0" presId="urn:microsoft.com/office/officeart/2009/3/layout/RandomtoResultProcess"/>
    <dgm:cxn modelId="{D8704838-1A9A-4039-BE44-FE0C23ED66A2}" srcId="{562C552D-A517-43D1-B71A-9E655FDEF14B}" destId="{A951197C-F700-4F61-99CB-EF886AD65F74}" srcOrd="1" destOrd="0" parTransId="{C5A183E9-5B4C-40FB-AB9B-260F13B32F96}" sibTransId="{638B5366-D812-4E69-BF60-ED76E59FDAE5}"/>
    <dgm:cxn modelId="{B11B8413-1A41-4D0A-9B5A-470022B4B4DC}" type="presOf" srcId="{562C552D-A517-43D1-B71A-9E655FDEF14B}" destId="{A18472C3-03B3-400D-B710-78694087D0DD}" srcOrd="0" destOrd="0" presId="urn:microsoft.com/office/officeart/2009/3/layout/RandomtoResultProcess"/>
    <dgm:cxn modelId="{25B8FBE2-CA2B-4BD1-873D-A341DB29E33C}" type="presOf" srcId="{A951197C-F700-4F61-99CB-EF886AD65F74}" destId="{5EC438F1-2405-48FD-8930-EFC71698ABD6}" srcOrd="0" destOrd="0" presId="urn:microsoft.com/office/officeart/2009/3/layout/RandomtoResultProcess"/>
    <dgm:cxn modelId="{F026D6CC-84DF-4AE9-AF76-BB0992E37A43}" type="presParOf" srcId="{A18472C3-03B3-400D-B710-78694087D0DD}" destId="{440796F2-384D-46B2-9948-6161BC3016F3}" srcOrd="0" destOrd="0" presId="urn:microsoft.com/office/officeart/2009/3/layout/RandomtoResultProcess"/>
    <dgm:cxn modelId="{CE362497-AEA8-4C66-AB14-22F22E57C6A9}" type="presParOf" srcId="{440796F2-384D-46B2-9948-6161BC3016F3}" destId="{8DD0964E-B426-459E-805E-EFD688DF331A}" srcOrd="0" destOrd="0" presId="urn:microsoft.com/office/officeart/2009/3/layout/RandomtoResultProcess"/>
    <dgm:cxn modelId="{C07E23EC-27D4-4652-B9B8-CB832EAB2832}" type="presParOf" srcId="{440796F2-384D-46B2-9948-6161BC3016F3}" destId="{85693EC8-B970-4584-AEBD-4324324EA85C}" srcOrd="1" destOrd="0" presId="urn:microsoft.com/office/officeart/2009/3/layout/RandomtoResultProcess"/>
    <dgm:cxn modelId="{3305CABB-4A8B-4DCC-A208-C6542252D3D0}" type="presParOf" srcId="{440796F2-384D-46B2-9948-6161BC3016F3}" destId="{3C1E27CF-97A8-4526-BEAD-013E1D792DB0}" srcOrd="2" destOrd="0" presId="urn:microsoft.com/office/officeart/2009/3/layout/RandomtoResultProcess"/>
    <dgm:cxn modelId="{BC36C6B6-D819-4EB8-8E7B-4BA009E9A459}" type="presParOf" srcId="{440796F2-384D-46B2-9948-6161BC3016F3}" destId="{6AAF611E-954C-4DD4-B298-09FBEF64832F}" srcOrd="3" destOrd="0" presId="urn:microsoft.com/office/officeart/2009/3/layout/RandomtoResultProcess"/>
    <dgm:cxn modelId="{E9042B2F-515B-4FC1-8771-961F573414DC}" type="presParOf" srcId="{440796F2-384D-46B2-9948-6161BC3016F3}" destId="{2699F658-04A0-4B66-AD23-BE428C10B890}" srcOrd="4" destOrd="0" presId="urn:microsoft.com/office/officeart/2009/3/layout/RandomtoResultProcess"/>
    <dgm:cxn modelId="{6A8B8636-B749-421F-AEB9-0FDF39B0309C}" type="presParOf" srcId="{440796F2-384D-46B2-9948-6161BC3016F3}" destId="{D703489F-9461-4D90-90CA-AADF27A599B6}" srcOrd="5" destOrd="0" presId="urn:microsoft.com/office/officeart/2009/3/layout/RandomtoResultProcess"/>
    <dgm:cxn modelId="{85B45E03-B014-4389-981D-9ED2DD54F936}" type="presParOf" srcId="{440796F2-384D-46B2-9948-6161BC3016F3}" destId="{EBD7C545-5278-432D-BDE3-0F6650BD7C00}" srcOrd="6" destOrd="0" presId="urn:microsoft.com/office/officeart/2009/3/layout/RandomtoResultProcess"/>
    <dgm:cxn modelId="{6FA0CF41-6D4E-4672-BCE6-A6350636AE5C}" type="presParOf" srcId="{440796F2-384D-46B2-9948-6161BC3016F3}" destId="{6DAA89A3-CA78-4829-9A5E-FBF21AF2EC43}" srcOrd="7" destOrd="0" presId="urn:microsoft.com/office/officeart/2009/3/layout/RandomtoResultProcess"/>
    <dgm:cxn modelId="{02BBF9FF-EC9B-4381-A7D0-CF879E3240B4}" type="presParOf" srcId="{440796F2-384D-46B2-9948-6161BC3016F3}" destId="{A8D144B0-F09A-463A-8F37-AD0B6C774499}" srcOrd="8" destOrd="0" presId="urn:microsoft.com/office/officeart/2009/3/layout/RandomtoResultProcess"/>
    <dgm:cxn modelId="{B2DF1F92-686D-4AC2-8D61-A32A6B36AFFD}" type="presParOf" srcId="{440796F2-384D-46B2-9948-6161BC3016F3}" destId="{219D3FC9-8D99-4CC3-B763-B71AA47081A4}" srcOrd="9" destOrd="0" presId="urn:microsoft.com/office/officeart/2009/3/layout/RandomtoResultProcess"/>
    <dgm:cxn modelId="{1A4C889C-4407-402D-BD8B-42F8CBFE8931}" type="presParOf" srcId="{440796F2-384D-46B2-9948-6161BC3016F3}" destId="{ABEECC06-AEF0-4B4D-8BA7-EAF061866AAA}" srcOrd="10" destOrd="0" presId="urn:microsoft.com/office/officeart/2009/3/layout/RandomtoResultProcess"/>
    <dgm:cxn modelId="{7983E304-0729-4B93-A2E6-BB40EC717922}" type="presParOf" srcId="{440796F2-384D-46B2-9948-6161BC3016F3}" destId="{87A2E740-147C-4027-AC04-D0AE44F2CF30}" srcOrd="11" destOrd="0" presId="urn:microsoft.com/office/officeart/2009/3/layout/RandomtoResultProcess"/>
    <dgm:cxn modelId="{92AC9D81-B909-4724-AE82-02521C095A81}" type="presParOf" srcId="{440796F2-384D-46B2-9948-6161BC3016F3}" destId="{6BABAE61-2525-482A-9DFD-A17B50AD19EA}" srcOrd="12" destOrd="0" presId="urn:microsoft.com/office/officeart/2009/3/layout/RandomtoResultProcess"/>
    <dgm:cxn modelId="{810FAB2B-0670-4ED0-AF30-78680F0AC63B}" type="presParOf" srcId="{440796F2-384D-46B2-9948-6161BC3016F3}" destId="{78509409-FC14-4EFB-B1CC-DBD5E92F3C4F}" srcOrd="13" destOrd="0" presId="urn:microsoft.com/office/officeart/2009/3/layout/RandomtoResultProcess"/>
    <dgm:cxn modelId="{AF4A2A39-BE3E-459F-BEE3-62C49C7AC265}" type="presParOf" srcId="{440796F2-384D-46B2-9948-6161BC3016F3}" destId="{33E0DFD9-3C06-432A-A84A-746972CA081A}" srcOrd="14" destOrd="0" presId="urn:microsoft.com/office/officeart/2009/3/layout/RandomtoResultProcess"/>
    <dgm:cxn modelId="{588751A9-DF59-4AF7-9450-77732A999AFC}" type="presParOf" srcId="{440796F2-384D-46B2-9948-6161BC3016F3}" destId="{F7C438CC-B991-4CA4-AEE2-9037B0847A7D}" srcOrd="15" destOrd="0" presId="urn:microsoft.com/office/officeart/2009/3/layout/RandomtoResultProcess"/>
    <dgm:cxn modelId="{7B1D8401-7F0B-4381-B12E-C50A66368E1B}" type="presParOf" srcId="{440796F2-384D-46B2-9948-6161BC3016F3}" destId="{8C995354-032B-4977-9CFB-1E2331035CC6}" srcOrd="16" destOrd="0" presId="urn:microsoft.com/office/officeart/2009/3/layout/RandomtoResultProcess"/>
    <dgm:cxn modelId="{3AEE4CAB-F12C-4CB2-BB06-60EFC549CE19}" type="presParOf" srcId="{440796F2-384D-46B2-9948-6161BC3016F3}" destId="{DF69213F-8EC5-4D81-A638-8893E96229C0}" srcOrd="17" destOrd="0" presId="urn:microsoft.com/office/officeart/2009/3/layout/RandomtoResultProcess"/>
    <dgm:cxn modelId="{C6A4DADF-5B12-48F1-9172-07922754EC91}" type="presParOf" srcId="{440796F2-384D-46B2-9948-6161BC3016F3}" destId="{E2C74261-18DA-4598-B6F0-706E49E3420B}" srcOrd="18" destOrd="0" presId="urn:microsoft.com/office/officeart/2009/3/layout/RandomtoResultProcess"/>
    <dgm:cxn modelId="{F9ADA302-6281-4CCD-AE9E-9A92D8F2E5D4}" type="presParOf" srcId="{A18472C3-03B3-400D-B710-78694087D0DD}" destId="{A640549A-D540-4856-AB90-F3504CEC20EB}" srcOrd="1" destOrd="0" presId="urn:microsoft.com/office/officeart/2009/3/layout/RandomtoResultProcess"/>
    <dgm:cxn modelId="{A24BE588-CEAC-41DC-B8AF-C262B32AAAD0}" type="presParOf" srcId="{A640549A-D540-4856-AB90-F3504CEC20EB}" destId="{178FA084-4A62-4B7B-B316-E849673D9C76}" srcOrd="0" destOrd="0" presId="urn:microsoft.com/office/officeart/2009/3/layout/RandomtoResultProcess"/>
    <dgm:cxn modelId="{F98BF589-4148-4AF8-BEC4-78EEBE833917}" type="presParOf" srcId="{A640549A-D540-4856-AB90-F3504CEC20EB}" destId="{64720F67-9E4B-49E9-8680-1DFC044A8656}" srcOrd="1" destOrd="0" presId="urn:microsoft.com/office/officeart/2009/3/layout/RandomtoResultProcess"/>
    <dgm:cxn modelId="{B894B212-6867-4C4B-8A38-C7A56F19620C}" type="presParOf" srcId="{A18472C3-03B3-400D-B710-78694087D0DD}" destId="{386551ED-58F8-4E44-8859-54359DE94810}" srcOrd="2" destOrd="0" presId="urn:microsoft.com/office/officeart/2009/3/layout/RandomtoResultProcess"/>
    <dgm:cxn modelId="{1BEB599E-A4EA-474D-8743-527576B12597}" type="presParOf" srcId="{A18472C3-03B3-400D-B710-78694087D0DD}" destId="{7B35AFDA-2023-4CF6-8C63-459528A64822}" srcOrd="3" destOrd="0" presId="urn:microsoft.com/office/officeart/2009/3/layout/RandomtoResultProcess"/>
    <dgm:cxn modelId="{2CD7AD41-2A1D-4B2E-A9EB-C8EE5A76F959}" type="presParOf" srcId="{7B35AFDA-2023-4CF6-8C63-459528A64822}" destId="{CE7A5C20-A53A-479A-9452-02828905DFB5}" srcOrd="0" destOrd="0" presId="urn:microsoft.com/office/officeart/2009/3/layout/RandomtoResultProcess"/>
    <dgm:cxn modelId="{B5A9ACA8-388F-4A45-AD23-32FADB6D353D}" type="presParOf" srcId="{7B35AFDA-2023-4CF6-8C63-459528A64822}" destId="{A8955B7E-872E-40FC-9B61-739776152CE2}" srcOrd="1" destOrd="0" presId="urn:microsoft.com/office/officeart/2009/3/layout/RandomtoResultProcess"/>
    <dgm:cxn modelId="{024D7F8E-9BD2-4E1C-8CC9-AFC23BC5240F}" type="presParOf" srcId="{A18472C3-03B3-400D-B710-78694087D0DD}" destId="{7B1097CE-84A6-4545-A7E6-E76567D7A6CE}" srcOrd="4" destOrd="0" presId="urn:microsoft.com/office/officeart/2009/3/layout/RandomtoResultProcess"/>
    <dgm:cxn modelId="{D2069876-9594-45FB-909E-B5EB249E6D67}" type="presParOf" srcId="{7B1097CE-84A6-4545-A7E6-E76567D7A6CE}" destId="{5EC438F1-2405-48FD-8930-EFC71698ABD6}" srcOrd="0" destOrd="0" presId="urn:microsoft.com/office/officeart/2009/3/layout/RandomtoResultProcess"/>
    <dgm:cxn modelId="{164824FD-164F-4230-B8E9-39B08E6BE5CE}" type="presParOf" srcId="{7B1097CE-84A6-4545-A7E6-E76567D7A6CE}" destId="{46F48C47-C330-40F9-8BF7-7338007A9D1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7771A2-E6FE-4C09-82CA-C841813C11F6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390304-53F1-4217-AA7D-983E1C446421}">
      <dgm:prSet custT="1"/>
      <dgm:spPr/>
      <dgm:t>
        <a:bodyPr/>
        <a:lstStyle/>
        <a:p>
          <a:pPr algn="ctr" rtl="0"/>
          <a:r>
            <a:rPr lang="ru-RU" sz="2800" dirty="0" smtClean="0"/>
            <a:t>Место</a:t>
          </a:r>
          <a:endParaRPr lang="ru-RU" sz="2800" dirty="0"/>
        </a:p>
      </dgm:t>
    </dgm:pt>
    <dgm:pt modelId="{497766C1-CEB9-42AB-BCAC-93135209C416}" type="parTrans" cxnId="{A4D68D2E-BAD7-44FB-A06F-1DA28C9FBFEB}">
      <dgm:prSet/>
      <dgm:spPr/>
      <dgm:t>
        <a:bodyPr/>
        <a:lstStyle/>
        <a:p>
          <a:endParaRPr lang="ru-RU"/>
        </a:p>
      </dgm:t>
    </dgm:pt>
    <dgm:pt modelId="{9ABC5A60-D6C3-4454-82B8-ADD3BCEB2429}" type="sibTrans" cxnId="{A4D68D2E-BAD7-44FB-A06F-1DA28C9FBFEB}">
      <dgm:prSet/>
      <dgm:spPr/>
      <dgm:t>
        <a:bodyPr/>
        <a:lstStyle/>
        <a:p>
          <a:endParaRPr lang="ru-RU"/>
        </a:p>
      </dgm:t>
    </dgm:pt>
    <dgm:pt modelId="{3010A4E6-D791-454B-B494-14834BFA9CD6}">
      <dgm:prSet custT="1"/>
      <dgm:spPr/>
      <dgm:t>
        <a:bodyPr/>
        <a:lstStyle/>
        <a:p>
          <a:pPr algn="l" rtl="0"/>
          <a:r>
            <a:rPr lang="ru-RU" sz="2000" dirty="0" smtClean="0"/>
            <a:t>На базе </a:t>
          </a:r>
        </a:p>
        <a:p>
          <a:pPr algn="l" rtl="0"/>
          <a:r>
            <a:rPr lang="ru-RU" sz="2000" b="1" dirty="0" smtClean="0"/>
            <a:t>Академии повышения квалификации и профессиональной переподготовки работников образования </a:t>
          </a:r>
        </a:p>
        <a:p>
          <a:pPr algn="l" rtl="0"/>
          <a:r>
            <a:rPr lang="ru-RU" sz="1600" dirty="0" smtClean="0"/>
            <a:t>(г. Москва)</a:t>
          </a:r>
          <a:endParaRPr lang="ru-RU" sz="1600" dirty="0"/>
        </a:p>
      </dgm:t>
    </dgm:pt>
    <dgm:pt modelId="{D6968139-86F9-4F02-8320-417FDF5B5016}" type="parTrans" cxnId="{06D98BA8-1200-4B67-A087-524673254BE8}">
      <dgm:prSet/>
      <dgm:spPr/>
      <dgm:t>
        <a:bodyPr/>
        <a:lstStyle/>
        <a:p>
          <a:endParaRPr lang="ru-RU"/>
        </a:p>
      </dgm:t>
    </dgm:pt>
    <dgm:pt modelId="{21FEEB60-A80C-41EA-8657-C2C4EFAAAB9A}" type="sibTrans" cxnId="{06D98BA8-1200-4B67-A087-524673254BE8}">
      <dgm:prSet/>
      <dgm:spPr/>
      <dgm:t>
        <a:bodyPr/>
        <a:lstStyle/>
        <a:p>
          <a:endParaRPr lang="ru-RU"/>
        </a:p>
      </dgm:t>
    </dgm:pt>
    <dgm:pt modelId="{00AE2155-242C-412A-B5C0-E95610E76149}" type="pres">
      <dgm:prSet presAssocID="{5D7771A2-E6FE-4C09-82CA-C841813C11F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983CDD7-F98C-45A7-9749-1407164B32AB}" type="pres">
      <dgm:prSet presAssocID="{60390304-53F1-4217-AA7D-983E1C446421}" presName="composite" presStyleCnt="0"/>
      <dgm:spPr/>
    </dgm:pt>
    <dgm:pt modelId="{B583D228-8574-45B3-B447-D68780E75D49}" type="pres">
      <dgm:prSet presAssocID="{60390304-53F1-4217-AA7D-983E1C446421}" presName="Accent" presStyleLbl="alignAcc1" presStyleIdx="0" presStyleCnt="1"/>
      <dgm:spPr/>
    </dgm:pt>
    <dgm:pt modelId="{3CBE9B79-F954-4B63-96E4-D6651DD5151D}" type="pres">
      <dgm:prSet presAssocID="{60390304-53F1-4217-AA7D-983E1C446421}" presName="Image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97DEC03E-A6E9-4F17-A1D8-28C915CC7960}" type="pres">
      <dgm:prSet presAssocID="{60390304-53F1-4217-AA7D-983E1C446421}" presName="Child" presStyleLbl="revTx" presStyleIdx="0" presStyleCnt="1" custScaleX="153409" custLinFactNeighborX="2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52704-39B8-4FD8-91A5-AE3362432C21}" type="pres">
      <dgm:prSet presAssocID="{60390304-53F1-4217-AA7D-983E1C446421}" presName="Parent" presStyleLbl="align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98BA8-1200-4B67-A087-524673254BE8}" srcId="{60390304-53F1-4217-AA7D-983E1C446421}" destId="{3010A4E6-D791-454B-B494-14834BFA9CD6}" srcOrd="0" destOrd="0" parTransId="{D6968139-86F9-4F02-8320-417FDF5B5016}" sibTransId="{21FEEB60-A80C-41EA-8657-C2C4EFAAAB9A}"/>
    <dgm:cxn modelId="{A9AD060F-A5F5-4560-AFDE-DE78305EE539}" type="presOf" srcId="{3010A4E6-D791-454B-B494-14834BFA9CD6}" destId="{97DEC03E-A6E9-4F17-A1D8-28C915CC7960}" srcOrd="0" destOrd="0" presId="urn:microsoft.com/office/officeart/2008/layout/TitlePictureLineup"/>
    <dgm:cxn modelId="{31A6780A-A71F-47BE-9EF1-E25E5960241C}" type="presOf" srcId="{60390304-53F1-4217-AA7D-983E1C446421}" destId="{81C52704-39B8-4FD8-91A5-AE3362432C21}" srcOrd="0" destOrd="0" presId="urn:microsoft.com/office/officeart/2008/layout/TitlePictureLineup"/>
    <dgm:cxn modelId="{C90C51D8-9C12-4350-B323-A9B39FAE4A4C}" type="presOf" srcId="{5D7771A2-E6FE-4C09-82CA-C841813C11F6}" destId="{00AE2155-242C-412A-B5C0-E95610E76149}" srcOrd="0" destOrd="0" presId="urn:microsoft.com/office/officeart/2008/layout/TitlePictureLineup"/>
    <dgm:cxn modelId="{A4D68D2E-BAD7-44FB-A06F-1DA28C9FBFEB}" srcId="{5D7771A2-E6FE-4C09-82CA-C841813C11F6}" destId="{60390304-53F1-4217-AA7D-983E1C446421}" srcOrd="0" destOrd="0" parTransId="{497766C1-CEB9-42AB-BCAC-93135209C416}" sibTransId="{9ABC5A60-D6C3-4454-82B8-ADD3BCEB2429}"/>
    <dgm:cxn modelId="{EAADFCEB-3D28-45E0-883A-C443D41CCEEE}" type="presParOf" srcId="{00AE2155-242C-412A-B5C0-E95610E76149}" destId="{0983CDD7-F98C-45A7-9749-1407164B32AB}" srcOrd="0" destOrd="0" presId="urn:microsoft.com/office/officeart/2008/layout/TitlePictureLineup"/>
    <dgm:cxn modelId="{16F30F80-BDA2-47F4-B0AD-D65227076216}" type="presParOf" srcId="{0983CDD7-F98C-45A7-9749-1407164B32AB}" destId="{B583D228-8574-45B3-B447-D68780E75D49}" srcOrd="0" destOrd="0" presId="urn:microsoft.com/office/officeart/2008/layout/TitlePictureLineup"/>
    <dgm:cxn modelId="{3BF49007-2EF5-4998-A746-BFA35DF9C278}" type="presParOf" srcId="{0983CDD7-F98C-45A7-9749-1407164B32AB}" destId="{3CBE9B79-F954-4B63-96E4-D6651DD5151D}" srcOrd="1" destOrd="0" presId="urn:microsoft.com/office/officeart/2008/layout/TitlePictureLineup"/>
    <dgm:cxn modelId="{73951F25-FEDC-418F-BAAC-1A175D1C112B}" type="presParOf" srcId="{0983CDD7-F98C-45A7-9749-1407164B32AB}" destId="{97DEC03E-A6E9-4F17-A1D8-28C915CC7960}" srcOrd="2" destOrd="0" presId="urn:microsoft.com/office/officeart/2008/layout/TitlePictureLineup"/>
    <dgm:cxn modelId="{CA58834A-16DC-4AF9-BF5E-D5D01FF0FD04}" type="presParOf" srcId="{0983CDD7-F98C-45A7-9749-1407164B32AB}" destId="{81C52704-39B8-4FD8-91A5-AE3362432C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AD50B4-036B-42C5-95FC-117FAE5F91D9}" type="doc">
      <dgm:prSet loTypeId="urn:microsoft.com/office/officeart/2008/layout/SquareAccent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546AD175-D0A4-4CDD-9A37-5F02E6DBB22D}">
      <dgm:prSet/>
      <dgm:spPr/>
      <dgm:t>
        <a:bodyPr/>
        <a:lstStyle/>
        <a:p>
          <a:pPr rtl="0"/>
          <a:r>
            <a:rPr lang="ru-RU" dirty="0" smtClean="0"/>
            <a:t>Тематический план-график круглого стола </a:t>
          </a:r>
          <a:endParaRPr lang="ru-RU" dirty="0"/>
        </a:p>
      </dgm:t>
    </dgm:pt>
    <dgm:pt modelId="{09D804F6-287F-46E9-ABD1-AE637DF2F52B}" type="parTrans" cxnId="{4F5590BF-8EAE-4A2A-B6F5-40AA8A467E55}">
      <dgm:prSet/>
      <dgm:spPr/>
      <dgm:t>
        <a:bodyPr/>
        <a:lstStyle/>
        <a:p>
          <a:endParaRPr lang="ru-RU"/>
        </a:p>
      </dgm:t>
    </dgm:pt>
    <dgm:pt modelId="{9F1C881D-579A-4EAB-BDDE-2321B18E7EA6}" type="sibTrans" cxnId="{4F5590BF-8EAE-4A2A-B6F5-40AA8A467E55}">
      <dgm:prSet/>
      <dgm:spPr/>
      <dgm:t>
        <a:bodyPr/>
        <a:lstStyle/>
        <a:p>
          <a:endParaRPr lang="ru-RU"/>
        </a:p>
      </dgm:t>
    </dgm:pt>
    <dgm:pt modelId="{5CE4B0DE-08BE-4B28-A426-2B0DA301B039}">
      <dgm:prSet custT="1"/>
      <dgm:spPr/>
      <dgm:t>
        <a:bodyPr/>
        <a:lstStyle/>
        <a:p>
          <a:pPr rtl="0"/>
          <a:r>
            <a:rPr lang="ru-RU" sz="1600" dirty="0" smtClean="0"/>
            <a:t>Регистрация участников конференции</a:t>
          </a:r>
          <a:endParaRPr lang="ru-RU" sz="1600" dirty="0"/>
        </a:p>
      </dgm:t>
    </dgm:pt>
    <dgm:pt modelId="{565D5EA7-FA7F-4BF7-8630-5188F9A1EE27}" type="parTrans" cxnId="{45FC6A93-1C71-4BB8-A068-C03924F6CE11}">
      <dgm:prSet/>
      <dgm:spPr/>
      <dgm:t>
        <a:bodyPr/>
        <a:lstStyle/>
        <a:p>
          <a:endParaRPr lang="ru-RU"/>
        </a:p>
      </dgm:t>
    </dgm:pt>
    <dgm:pt modelId="{0386188C-B02A-4E2F-B2E0-4CD60D381082}" type="sibTrans" cxnId="{45FC6A93-1C71-4BB8-A068-C03924F6CE11}">
      <dgm:prSet/>
      <dgm:spPr/>
      <dgm:t>
        <a:bodyPr/>
        <a:lstStyle/>
        <a:p>
          <a:endParaRPr lang="ru-RU"/>
        </a:p>
      </dgm:t>
    </dgm:pt>
    <dgm:pt modelId="{FF40879E-2809-4455-9650-0D480A1F9A5D}">
      <dgm:prSet custT="1"/>
      <dgm:spPr/>
      <dgm:t>
        <a:bodyPr/>
        <a:lstStyle/>
        <a:p>
          <a:pPr rtl="0"/>
          <a:r>
            <a:rPr lang="ru-RU" sz="1600" smtClean="0"/>
            <a:t>Приветственное слово к участникам</a:t>
          </a:r>
          <a:endParaRPr lang="ru-RU" sz="1600"/>
        </a:p>
      </dgm:t>
    </dgm:pt>
    <dgm:pt modelId="{61874845-1E83-4B4F-A300-3CB2ECB14AFD}" type="parTrans" cxnId="{81E19002-D4EE-4F1F-803B-48D3D6F30382}">
      <dgm:prSet/>
      <dgm:spPr/>
      <dgm:t>
        <a:bodyPr/>
        <a:lstStyle/>
        <a:p>
          <a:endParaRPr lang="ru-RU"/>
        </a:p>
      </dgm:t>
    </dgm:pt>
    <dgm:pt modelId="{E4C0BD97-AE06-4F83-A8F4-EFDD96971E3D}" type="sibTrans" cxnId="{81E19002-D4EE-4F1F-803B-48D3D6F30382}">
      <dgm:prSet/>
      <dgm:spPr/>
      <dgm:t>
        <a:bodyPr/>
        <a:lstStyle/>
        <a:p>
          <a:endParaRPr lang="ru-RU"/>
        </a:p>
      </dgm:t>
    </dgm:pt>
    <dgm:pt modelId="{8F86A6FF-7DD8-4AB4-9D90-A05A83653438}">
      <dgm:prSet custT="1"/>
      <dgm:spPr/>
      <dgm:t>
        <a:bodyPr/>
        <a:lstStyle/>
        <a:p>
          <a:pPr rtl="0"/>
          <a:r>
            <a:rPr lang="ru-RU" sz="1600" smtClean="0"/>
            <a:t>Доклад</a:t>
          </a:r>
          <a:endParaRPr lang="ru-RU" sz="1600"/>
        </a:p>
      </dgm:t>
    </dgm:pt>
    <dgm:pt modelId="{91A2C8CD-9476-4443-BBC9-018B5DC58DB9}" type="parTrans" cxnId="{0C8D30AD-CFD6-49F5-A9E2-72DBD36CE503}">
      <dgm:prSet/>
      <dgm:spPr/>
      <dgm:t>
        <a:bodyPr/>
        <a:lstStyle/>
        <a:p>
          <a:endParaRPr lang="ru-RU"/>
        </a:p>
      </dgm:t>
    </dgm:pt>
    <dgm:pt modelId="{CE0D39D7-443F-4996-AB16-57BDF7EF35B9}" type="sibTrans" cxnId="{0C8D30AD-CFD6-49F5-A9E2-72DBD36CE503}">
      <dgm:prSet/>
      <dgm:spPr/>
      <dgm:t>
        <a:bodyPr/>
        <a:lstStyle/>
        <a:p>
          <a:endParaRPr lang="ru-RU"/>
        </a:p>
      </dgm:t>
    </dgm:pt>
    <dgm:pt modelId="{5F15C01C-3C9B-41D0-B754-41A2C200DB21}">
      <dgm:prSet custT="1"/>
      <dgm:spPr/>
      <dgm:t>
        <a:bodyPr/>
        <a:lstStyle/>
        <a:p>
          <a:pPr rtl="0"/>
          <a:r>
            <a:rPr lang="ru-RU" sz="1600" smtClean="0"/>
            <a:t>Круглый стол</a:t>
          </a:r>
          <a:endParaRPr lang="ru-RU" sz="1600"/>
        </a:p>
      </dgm:t>
    </dgm:pt>
    <dgm:pt modelId="{A349063D-AB4C-476A-8FF4-E83E089CE0AE}" type="parTrans" cxnId="{25728FBE-3643-473C-A7EA-609C9204FF88}">
      <dgm:prSet/>
      <dgm:spPr/>
      <dgm:t>
        <a:bodyPr/>
        <a:lstStyle/>
        <a:p>
          <a:endParaRPr lang="ru-RU"/>
        </a:p>
      </dgm:t>
    </dgm:pt>
    <dgm:pt modelId="{1C8F30C6-B274-49B1-92B6-444904DAE63F}" type="sibTrans" cxnId="{25728FBE-3643-473C-A7EA-609C9204FF88}">
      <dgm:prSet/>
      <dgm:spPr/>
      <dgm:t>
        <a:bodyPr/>
        <a:lstStyle/>
        <a:p>
          <a:endParaRPr lang="ru-RU"/>
        </a:p>
      </dgm:t>
    </dgm:pt>
    <dgm:pt modelId="{E655A834-F72F-463B-9427-B00707954BB2}">
      <dgm:prSet custT="1"/>
      <dgm:spPr/>
      <dgm:t>
        <a:bodyPr/>
        <a:lstStyle/>
        <a:p>
          <a:pPr rtl="0"/>
          <a:r>
            <a:rPr lang="ru-RU" sz="1600" smtClean="0"/>
            <a:t>Доклады и презентации</a:t>
          </a:r>
          <a:endParaRPr lang="ru-RU" sz="1600"/>
        </a:p>
      </dgm:t>
    </dgm:pt>
    <dgm:pt modelId="{11127843-5B20-4AAF-8008-D90A5EE34B93}" type="parTrans" cxnId="{FA2BB9F4-E449-4DDA-9D79-A52BC95E06D8}">
      <dgm:prSet/>
      <dgm:spPr/>
      <dgm:t>
        <a:bodyPr/>
        <a:lstStyle/>
        <a:p>
          <a:endParaRPr lang="ru-RU"/>
        </a:p>
      </dgm:t>
    </dgm:pt>
    <dgm:pt modelId="{69D6CC19-E63C-4B2B-8C5F-0656EE9BE4D7}" type="sibTrans" cxnId="{FA2BB9F4-E449-4DDA-9D79-A52BC95E06D8}">
      <dgm:prSet/>
      <dgm:spPr/>
      <dgm:t>
        <a:bodyPr/>
        <a:lstStyle/>
        <a:p>
          <a:endParaRPr lang="ru-RU"/>
        </a:p>
      </dgm:t>
    </dgm:pt>
    <dgm:pt modelId="{3D4E8B1F-F65A-4A4A-8D90-AA656C935710}">
      <dgm:prSet custT="1"/>
      <dgm:spPr/>
      <dgm:t>
        <a:bodyPr/>
        <a:lstStyle/>
        <a:p>
          <a:pPr rtl="0"/>
          <a:r>
            <a:rPr lang="ru-RU" sz="1600" smtClean="0"/>
            <a:t>Дискуссионные площадки</a:t>
          </a:r>
          <a:endParaRPr lang="ru-RU" sz="1600"/>
        </a:p>
      </dgm:t>
    </dgm:pt>
    <dgm:pt modelId="{0DC250FC-91DE-4D73-9024-EB08F81A7FC8}" type="parTrans" cxnId="{2A3D1F1E-6319-4084-A07D-07DF684AF707}">
      <dgm:prSet/>
      <dgm:spPr/>
      <dgm:t>
        <a:bodyPr/>
        <a:lstStyle/>
        <a:p>
          <a:endParaRPr lang="ru-RU"/>
        </a:p>
      </dgm:t>
    </dgm:pt>
    <dgm:pt modelId="{297BD1D2-F375-4D73-99F1-DE8AF3580394}" type="sibTrans" cxnId="{2A3D1F1E-6319-4084-A07D-07DF684AF707}">
      <dgm:prSet/>
      <dgm:spPr/>
      <dgm:t>
        <a:bodyPr/>
        <a:lstStyle/>
        <a:p>
          <a:endParaRPr lang="ru-RU"/>
        </a:p>
      </dgm:t>
    </dgm:pt>
    <dgm:pt modelId="{D09AD0A8-26E0-4C94-A590-5D6205263D0A}">
      <dgm:prSet custT="1"/>
      <dgm:spPr/>
      <dgm:t>
        <a:bodyPr/>
        <a:lstStyle/>
        <a:p>
          <a:pPr rtl="0"/>
          <a:r>
            <a:rPr lang="ru-RU" sz="1400" smtClean="0"/>
            <a:t>Обсуждение участниками текущих проблем и перспектив развития различных форм ДО</a:t>
          </a:r>
          <a:endParaRPr lang="ru-RU" sz="1400"/>
        </a:p>
      </dgm:t>
    </dgm:pt>
    <dgm:pt modelId="{1D51D173-B09C-4F6D-98F1-73E2E45054A0}" type="parTrans" cxnId="{2676CA74-E052-4D7A-9333-869FE9282D94}">
      <dgm:prSet/>
      <dgm:spPr/>
      <dgm:t>
        <a:bodyPr/>
        <a:lstStyle/>
        <a:p>
          <a:endParaRPr lang="ru-RU"/>
        </a:p>
      </dgm:t>
    </dgm:pt>
    <dgm:pt modelId="{BD444525-EEC8-459D-9A03-07B9445E3D5D}" type="sibTrans" cxnId="{2676CA74-E052-4D7A-9333-869FE9282D94}">
      <dgm:prSet/>
      <dgm:spPr/>
      <dgm:t>
        <a:bodyPr/>
        <a:lstStyle/>
        <a:p>
          <a:endParaRPr lang="ru-RU"/>
        </a:p>
      </dgm:t>
    </dgm:pt>
    <dgm:pt modelId="{9EFE1BD3-0814-4A49-8253-67FFC927F31B}">
      <dgm:prSet custT="1"/>
      <dgm:spPr/>
      <dgm:t>
        <a:bodyPr/>
        <a:lstStyle/>
        <a:p>
          <a:pPr rtl="0"/>
          <a:r>
            <a:rPr lang="ru-RU" sz="1600" dirty="0" smtClean="0"/>
            <a:t>Подведение итогов работы круглого стола</a:t>
          </a:r>
          <a:endParaRPr lang="ru-RU" sz="1600" dirty="0"/>
        </a:p>
      </dgm:t>
    </dgm:pt>
    <dgm:pt modelId="{09315865-16EF-49A2-A71E-C43E97CE25B3}" type="parTrans" cxnId="{6B74E70F-9020-4F2B-8842-1321BA8E1C2A}">
      <dgm:prSet/>
      <dgm:spPr/>
      <dgm:t>
        <a:bodyPr/>
        <a:lstStyle/>
        <a:p>
          <a:endParaRPr lang="ru-RU"/>
        </a:p>
      </dgm:t>
    </dgm:pt>
    <dgm:pt modelId="{CDEEBC60-7658-4BDF-86F9-310A06A9923D}" type="sibTrans" cxnId="{6B74E70F-9020-4F2B-8842-1321BA8E1C2A}">
      <dgm:prSet/>
      <dgm:spPr/>
      <dgm:t>
        <a:bodyPr/>
        <a:lstStyle/>
        <a:p>
          <a:endParaRPr lang="ru-RU"/>
        </a:p>
      </dgm:t>
    </dgm:pt>
    <dgm:pt modelId="{CD449032-F25B-4B54-BF42-439D52D156E1}" type="pres">
      <dgm:prSet presAssocID="{CAAD50B4-036B-42C5-95FC-117FAE5F91D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1E1C7AC-1A22-4350-905B-4FDE4D2CD83E}" type="pres">
      <dgm:prSet presAssocID="{546AD175-D0A4-4CDD-9A37-5F02E6DBB22D}" presName="root" presStyleCnt="0">
        <dgm:presLayoutVars>
          <dgm:chMax/>
          <dgm:chPref/>
        </dgm:presLayoutVars>
      </dgm:prSet>
      <dgm:spPr/>
    </dgm:pt>
    <dgm:pt modelId="{3569192B-125B-4702-90AF-44FDCCDD9C72}" type="pres">
      <dgm:prSet presAssocID="{546AD175-D0A4-4CDD-9A37-5F02E6DBB22D}" presName="rootComposite" presStyleCnt="0">
        <dgm:presLayoutVars/>
      </dgm:prSet>
      <dgm:spPr/>
    </dgm:pt>
    <dgm:pt modelId="{6B3FBBBD-9D59-41D6-8499-9B9B74B67D66}" type="pres">
      <dgm:prSet presAssocID="{546AD175-D0A4-4CDD-9A37-5F02E6DBB22D}" presName="ParentAccent" presStyleLbl="alignNode1" presStyleIdx="0" presStyleCnt="1" custScaleX="160448" custLinFactNeighborX="26804"/>
      <dgm:spPr/>
      <dgm:t>
        <a:bodyPr/>
        <a:lstStyle/>
        <a:p>
          <a:endParaRPr lang="ru-RU"/>
        </a:p>
      </dgm:t>
    </dgm:pt>
    <dgm:pt modelId="{F0877DD7-52C7-441A-BC15-E2D7D304FBBF}" type="pres">
      <dgm:prSet presAssocID="{546AD175-D0A4-4CDD-9A37-5F02E6DBB22D}" presName="ParentSmallAccent" presStyleLbl="fgAcc1" presStyleIdx="0" presStyleCnt="1" custLinFactNeighborX="-46558" custLinFactNeighborY="-38385"/>
      <dgm:spPr/>
    </dgm:pt>
    <dgm:pt modelId="{3E2FF1D6-30D6-4E02-B2AE-F4A38F09E892}" type="pres">
      <dgm:prSet presAssocID="{546AD175-D0A4-4CDD-9A37-5F02E6DBB22D}" presName="Parent" presStyleLbl="revTx" presStyleIdx="0" presStyleCnt="9" custScaleX="171385" custLinFactNeighborX="3042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0A343-4156-4F75-BF71-909DFA79D9A8}" type="pres">
      <dgm:prSet presAssocID="{546AD175-D0A4-4CDD-9A37-5F02E6DBB22D}" presName="childShape" presStyleCnt="0">
        <dgm:presLayoutVars>
          <dgm:chMax val="0"/>
          <dgm:chPref val="0"/>
        </dgm:presLayoutVars>
      </dgm:prSet>
      <dgm:spPr/>
    </dgm:pt>
    <dgm:pt modelId="{83494D50-28C5-4A63-A4F9-41F2D663906C}" type="pres">
      <dgm:prSet presAssocID="{5CE4B0DE-08BE-4B28-A426-2B0DA301B039}" presName="childComposite" presStyleCnt="0">
        <dgm:presLayoutVars>
          <dgm:chMax val="0"/>
          <dgm:chPref val="0"/>
        </dgm:presLayoutVars>
      </dgm:prSet>
      <dgm:spPr/>
    </dgm:pt>
    <dgm:pt modelId="{E1DE2422-1AAA-419E-9C28-794635707AA4}" type="pres">
      <dgm:prSet presAssocID="{5CE4B0DE-08BE-4B28-A426-2B0DA301B039}" presName="ChildAccent" presStyleLbl="solidFgAcc1" presStyleIdx="0" presStyleCnt="8"/>
      <dgm:spPr/>
    </dgm:pt>
    <dgm:pt modelId="{9B6AA979-AA93-47ED-9C26-7A9AE62FED57}" type="pres">
      <dgm:prSet presAssocID="{5CE4B0DE-08BE-4B28-A426-2B0DA301B039}" presName="Child" presStyleLbl="revTx" presStyleIdx="1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2721-5CD0-416B-84DA-D03EF2FB27EA}" type="pres">
      <dgm:prSet presAssocID="{FF40879E-2809-4455-9650-0D480A1F9A5D}" presName="childComposite" presStyleCnt="0">
        <dgm:presLayoutVars>
          <dgm:chMax val="0"/>
          <dgm:chPref val="0"/>
        </dgm:presLayoutVars>
      </dgm:prSet>
      <dgm:spPr/>
    </dgm:pt>
    <dgm:pt modelId="{027EC622-80EC-4AE5-BCC7-D409F2556D8F}" type="pres">
      <dgm:prSet presAssocID="{FF40879E-2809-4455-9650-0D480A1F9A5D}" presName="ChildAccent" presStyleLbl="solidFgAcc1" presStyleIdx="1" presStyleCnt="8"/>
      <dgm:spPr/>
    </dgm:pt>
    <dgm:pt modelId="{0B464E98-F73F-406E-9F59-1B5AFDAF6AA0}" type="pres">
      <dgm:prSet presAssocID="{FF40879E-2809-4455-9650-0D480A1F9A5D}" presName="Child" presStyleLbl="revTx" presStyleIdx="2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AEE2C-F0D1-4813-BFF7-D69262FE8DFF}" type="pres">
      <dgm:prSet presAssocID="{8F86A6FF-7DD8-4AB4-9D90-A05A83653438}" presName="childComposite" presStyleCnt="0">
        <dgm:presLayoutVars>
          <dgm:chMax val="0"/>
          <dgm:chPref val="0"/>
        </dgm:presLayoutVars>
      </dgm:prSet>
      <dgm:spPr/>
    </dgm:pt>
    <dgm:pt modelId="{51975D6B-097B-4953-9EC8-315661AEC9E1}" type="pres">
      <dgm:prSet presAssocID="{8F86A6FF-7DD8-4AB4-9D90-A05A83653438}" presName="ChildAccent" presStyleLbl="solidFgAcc1" presStyleIdx="2" presStyleCnt="8"/>
      <dgm:spPr/>
    </dgm:pt>
    <dgm:pt modelId="{AFF215F8-F820-4F15-B700-47B23B5C6806}" type="pres">
      <dgm:prSet presAssocID="{8F86A6FF-7DD8-4AB4-9D90-A05A83653438}" presName="Child" presStyleLbl="revTx" presStyleIdx="3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28A08-A0E5-46D8-BCA6-14F874F2B2A4}" type="pres">
      <dgm:prSet presAssocID="{5F15C01C-3C9B-41D0-B754-41A2C200DB21}" presName="childComposite" presStyleCnt="0">
        <dgm:presLayoutVars>
          <dgm:chMax val="0"/>
          <dgm:chPref val="0"/>
        </dgm:presLayoutVars>
      </dgm:prSet>
      <dgm:spPr/>
    </dgm:pt>
    <dgm:pt modelId="{F101C3AD-C6EE-4A35-A7E5-530CCF6ED426}" type="pres">
      <dgm:prSet presAssocID="{5F15C01C-3C9B-41D0-B754-41A2C200DB21}" presName="ChildAccent" presStyleLbl="solidFgAcc1" presStyleIdx="3" presStyleCnt="8"/>
      <dgm:spPr/>
    </dgm:pt>
    <dgm:pt modelId="{08F527C1-888E-4219-A86C-5573172A6A5E}" type="pres">
      <dgm:prSet presAssocID="{5F15C01C-3C9B-41D0-B754-41A2C200DB21}" presName="Child" presStyleLbl="revTx" presStyleIdx="4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BC6DB-AB1D-4246-8088-C97BAA5AD851}" type="pres">
      <dgm:prSet presAssocID="{E655A834-F72F-463B-9427-B00707954BB2}" presName="childComposite" presStyleCnt="0">
        <dgm:presLayoutVars>
          <dgm:chMax val="0"/>
          <dgm:chPref val="0"/>
        </dgm:presLayoutVars>
      </dgm:prSet>
      <dgm:spPr/>
    </dgm:pt>
    <dgm:pt modelId="{38A28A0C-33BB-455E-9461-B66F3CE6D921}" type="pres">
      <dgm:prSet presAssocID="{E655A834-F72F-463B-9427-B00707954BB2}" presName="ChildAccent" presStyleLbl="solidFgAcc1" presStyleIdx="4" presStyleCnt="8"/>
      <dgm:spPr/>
    </dgm:pt>
    <dgm:pt modelId="{05A3570A-410A-4AAE-880B-2CAC8677D481}" type="pres">
      <dgm:prSet presAssocID="{E655A834-F72F-463B-9427-B00707954BB2}" presName="Child" presStyleLbl="revTx" presStyleIdx="5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2C271-EF01-484D-A32E-D5B409EDBF8A}" type="pres">
      <dgm:prSet presAssocID="{3D4E8B1F-F65A-4A4A-8D90-AA656C935710}" presName="childComposite" presStyleCnt="0">
        <dgm:presLayoutVars>
          <dgm:chMax val="0"/>
          <dgm:chPref val="0"/>
        </dgm:presLayoutVars>
      </dgm:prSet>
      <dgm:spPr/>
    </dgm:pt>
    <dgm:pt modelId="{AFC45B64-95A7-47EE-8FED-DFAD20517768}" type="pres">
      <dgm:prSet presAssocID="{3D4E8B1F-F65A-4A4A-8D90-AA656C935710}" presName="ChildAccent" presStyleLbl="solidFgAcc1" presStyleIdx="5" presStyleCnt="8"/>
      <dgm:spPr/>
    </dgm:pt>
    <dgm:pt modelId="{7C42F599-4825-4C11-BBC1-958C22947A1E}" type="pres">
      <dgm:prSet presAssocID="{3D4E8B1F-F65A-4A4A-8D90-AA656C935710}" presName="Child" presStyleLbl="revTx" presStyleIdx="6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C2BA6-D220-48A7-83D1-C676281023E4}" type="pres">
      <dgm:prSet presAssocID="{D09AD0A8-26E0-4C94-A590-5D6205263D0A}" presName="childComposite" presStyleCnt="0">
        <dgm:presLayoutVars>
          <dgm:chMax val="0"/>
          <dgm:chPref val="0"/>
        </dgm:presLayoutVars>
      </dgm:prSet>
      <dgm:spPr/>
    </dgm:pt>
    <dgm:pt modelId="{646F3775-7DC7-4A8B-8972-3CC821AE1635}" type="pres">
      <dgm:prSet presAssocID="{D09AD0A8-26E0-4C94-A590-5D6205263D0A}" presName="ChildAccent" presStyleLbl="solidFgAcc1" presStyleIdx="6" presStyleCnt="8"/>
      <dgm:spPr/>
    </dgm:pt>
    <dgm:pt modelId="{64292090-5C63-415D-B4C3-C69BC107EF28}" type="pres">
      <dgm:prSet presAssocID="{D09AD0A8-26E0-4C94-A590-5D6205263D0A}" presName="Child" presStyleLbl="revTx" presStyleIdx="7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CFA4C-4DF9-4A56-A95E-CAD4DF5C5D8B}" type="pres">
      <dgm:prSet presAssocID="{9EFE1BD3-0814-4A49-8253-67FFC927F31B}" presName="childComposite" presStyleCnt="0">
        <dgm:presLayoutVars>
          <dgm:chMax val="0"/>
          <dgm:chPref val="0"/>
        </dgm:presLayoutVars>
      </dgm:prSet>
      <dgm:spPr/>
    </dgm:pt>
    <dgm:pt modelId="{CFFA6DBB-1FF9-4EDB-B6A1-76492C0B438D}" type="pres">
      <dgm:prSet presAssocID="{9EFE1BD3-0814-4A49-8253-67FFC927F31B}" presName="ChildAccent" presStyleLbl="solidFgAcc1" presStyleIdx="7" presStyleCnt="8"/>
      <dgm:spPr/>
    </dgm:pt>
    <dgm:pt modelId="{77F0AD58-B423-4CA9-ABD6-EC51A18043A0}" type="pres">
      <dgm:prSet presAssocID="{9EFE1BD3-0814-4A49-8253-67FFC927F31B}" presName="Child" presStyleLbl="revTx" presStyleIdx="8" presStyleCnt="9" custScaleX="160448" custLinFactNeighborX="32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12F479-3985-4506-9E2E-EF609F91DB6B}" type="presOf" srcId="{3D4E8B1F-F65A-4A4A-8D90-AA656C935710}" destId="{7C42F599-4825-4C11-BBC1-958C22947A1E}" srcOrd="0" destOrd="0" presId="urn:microsoft.com/office/officeart/2008/layout/SquareAccentList"/>
    <dgm:cxn modelId="{CC73A90A-067F-4A37-81FA-891E3CE07E6A}" type="presOf" srcId="{5CE4B0DE-08BE-4B28-A426-2B0DA301B039}" destId="{9B6AA979-AA93-47ED-9C26-7A9AE62FED57}" srcOrd="0" destOrd="0" presId="urn:microsoft.com/office/officeart/2008/layout/SquareAccentList"/>
    <dgm:cxn modelId="{4F5590BF-8EAE-4A2A-B6F5-40AA8A467E55}" srcId="{CAAD50B4-036B-42C5-95FC-117FAE5F91D9}" destId="{546AD175-D0A4-4CDD-9A37-5F02E6DBB22D}" srcOrd="0" destOrd="0" parTransId="{09D804F6-287F-46E9-ABD1-AE637DF2F52B}" sibTransId="{9F1C881D-579A-4EAB-BDDE-2321B18E7EA6}"/>
    <dgm:cxn modelId="{0C8D30AD-CFD6-49F5-A9E2-72DBD36CE503}" srcId="{546AD175-D0A4-4CDD-9A37-5F02E6DBB22D}" destId="{8F86A6FF-7DD8-4AB4-9D90-A05A83653438}" srcOrd="2" destOrd="0" parTransId="{91A2C8CD-9476-4443-BBC9-018B5DC58DB9}" sibTransId="{CE0D39D7-443F-4996-AB16-57BDF7EF35B9}"/>
    <dgm:cxn modelId="{490E7466-6B0F-4CDF-8A95-74AE9BF4D75E}" type="presOf" srcId="{8F86A6FF-7DD8-4AB4-9D90-A05A83653438}" destId="{AFF215F8-F820-4F15-B700-47B23B5C6806}" srcOrd="0" destOrd="0" presId="urn:microsoft.com/office/officeart/2008/layout/SquareAccentList"/>
    <dgm:cxn modelId="{8E428ECB-5802-4EAF-A715-D968E7D7D580}" type="presOf" srcId="{CAAD50B4-036B-42C5-95FC-117FAE5F91D9}" destId="{CD449032-F25B-4B54-BF42-439D52D156E1}" srcOrd="0" destOrd="0" presId="urn:microsoft.com/office/officeart/2008/layout/SquareAccentList"/>
    <dgm:cxn modelId="{8AD67E75-9DF4-47E2-BBE8-8070BA78A40E}" type="presOf" srcId="{9EFE1BD3-0814-4A49-8253-67FFC927F31B}" destId="{77F0AD58-B423-4CA9-ABD6-EC51A18043A0}" srcOrd="0" destOrd="0" presId="urn:microsoft.com/office/officeart/2008/layout/SquareAccentList"/>
    <dgm:cxn modelId="{6B74E70F-9020-4F2B-8842-1321BA8E1C2A}" srcId="{546AD175-D0A4-4CDD-9A37-5F02E6DBB22D}" destId="{9EFE1BD3-0814-4A49-8253-67FFC927F31B}" srcOrd="7" destOrd="0" parTransId="{09315865-16EF-49A2-A71E-C43E97CE25B3}" sibTransId="{CDEEBC60-7658-4BDF-86F9-310A06A9923D}"/>
    <dgm:cxn modelId="{A9EFD94E-A9E9-442A-993C-601345DE9226}" type="presOf" srcId="{5F15C01C-3C9B-41D0-B754-41A2C200DB21}" destId="{08F527C1-888E-4219-A86C-5573172A6A5E}" srcOrd="0" destOrd="0" presId="urn:microsoft.com/office/officeart/2008/layout/SquareAccentList"/>
    <dgm:cxn modelId="{D4E8DC85-FB5A-47DF-AA17-435213446145}" type="presOf" srcId="{FF40879E-2809-4455-9650-0D480A1F9A5D}" destId="{0B464E98-F73F-406E-9F59-1B5AFDAF6AA0}" srcOrd="0" destOrd="0" presId="urn:microsoft.com/office/officeart/2008/layout/SquareAccentList"/>
    <dgm:cxn modelId="{2A3D1F1E-6319-4084-A07D-07DF684AF707}" srcId="{546AD175-D0A4-4CDD-9A37-5F02E6DBB22D}" destId="{3D4E8B1F-F65A-4A4A-8D90-AA656C935710}" srcOrd="5" destOrd="0" parTransId="{0DC250FC-91DE-4D73-9024-EB08F81A7FC8}" sibTransId="{297BD1D2-F375-4D73-99F1-DE8AF3580394}"/>
    <dgm:cxn modelId="{25728FBE-3643-473C-A7EA-609C9204FF88}" srcId="{546AD175-D0A4-4CDD-9A37-5F02E6DBB22D}" destId="{5F15C01C-3C9B-41D0-B754-41A2C200DB21}" srcOrd="3" destOrd="0" parTransId="{A349063D-AB4C-476A-8FF4-E83E089CE0AE}" sibTransId="{1C8F30C6-B274-49B1-92B6-444904DAE63F}"/>
    <dgm:cxn modelId="{21C6FE93-21CC-4035-BD2E-A84479987BB5}" type="presOf" srcId="{D09AD0A8-26E0-4C94-A590-5D6205263D0A}" destId="{64292090-5C63-415D-B4C3-C69BC107EF28}" srcOrd="0" destOrd="0" presId="urn:microsoft.com/office/officeart/2008/layout/SquareAccentList"/>
    <dgm:cxn modelId="{FA2BB9F4-E449-4DDA-9D79-A52BC95E06D8}" srcId="{546AD175-D0A4-4CDD-9A37-5F02E6DBB22D}" destId="{E655A834-F72F-463B-9427-B00707954BB2}" srcOrd="4" destOrd="0" parTransId="{11127843-5B20-4AAF-8008-D90A5EE34B93}" sibTransId="{69D6CC19-E63C-4B2B-8C5F-0656EE9BE4D7}"/>
    <dgm:cxn modelId="{8E35BDF1-9AA6-479D-89C8-3B32FB5ED708}" type="presOf" srcId="{546AD175-D0A4-4CDD-9A37-5F02E6DBB22D}" destId="{3E2FF1D6-30D6-4E02-B2AE-F4A38F09E892}" srcOrd="0" destOrd="0" presId="urn:microsoft.com/office/officeart/2008/layout/SquareAccentList"/>
    <dgm:cxn modelId="{4D5336B4-6C47-489B-A0B8-5ACBC18AD327}" type="presOf" srcId="{E655A834-F72F-463B-9427-B00707954BB2}" destId="{05A3570A-410A-4AAE-880B-2CAC8677D481}" srcOrd="0" destOrd="0" presId="urn:microsoft.com/office/officeart/2008/layout/SquareAccentList"/>
    <dgm:cxn modelId="{81E19002-D4EE-4F1F-803B-48D3D6F30382}" srcId="{546AD175-D0A4-4CDD-9A37-5F02E6DBB22D}" destId="{FF40879E-2809-4455-9650-0D480A1F9A5D}" srcOrd="1" destOrd="0" parTransId="{61874845-1E83-4B4F-A300-3CB2ECB14AFD}" sibTransId="{E4C0BD97-AE06-4F83-A8F4-EFDD96971E3D}"/>
    <dgm:cxn modelId="{45FC6A93-1C71-4BB8-A068-C03924F6CE11}" srcId="{546AD175-D0A4-4CDD-9A37-5F02E6DBB22D}" destId="{5CE4B0DE-08BE-4B28-A426-2B0DA301B039}" srcOrd="0" destOrd="0" parTransId="{565D5EA7-FA7F-4BF7-8630-5188F9A1EE27}" sibTransId="{0386188C-B02A-4E2F-B2E0-4CD60D381082}"/>
    <dgm:cxn modelId="{2676CA74-E052-4D7A-9333-869FE9282D94}" srcId="{546AD175-D0A4-4CDD-9A37-5F02E6DBB22D}" destId="{D09AD0A8-26E0-4C94-A590-5D6205263D0A}" srcOrd="6" destOrd="0" parTransId="{1D51D173-B09C-4F6D-98F1-73E2E45054A0}" sibTransId="{BD444525-EEC8-459D-9A03-07B9445E3D5D}"/>
    <dgm:cxn modelId="{374E6AC8-F2F1-48FD-A24C-570F9C924A23}" type="presParOf" srcId="{CD449032-F25B-4B54-BF42-439D52D156E1}" destId="{21E1C7AC-1A22-4350-905B-4FDE4D2CD83E}" srcOrd="0" destOrd="0" presId="urn:microsoft.com/office/officeart/2008/layout/SquareAccentList"/>
    <dgm:cxn modelId="{C3ECF759-C86F-4656-ABF8-2836B525C8E8}" type="presParOf" srcId="{21E1C7AC-1A22-4350-905B-4FDE4D2CD83E}" destId="{3569192B-125B-4702-90AF-44FDCCDD9C72}" srcOrd="0" destOrd="0" presId="urn:microsoft.com/office/officeart/2008/layout/SquareAccentList"/>
    <dgm:cxn modelId="{8B3C0B0E-1F0F-410B-B9C9-B400BB083A46}" type="presParOf" srcId="{3569192B-125B-4702-90AF-44FDCCDD9C72}" destId="{6B3FBBBD-9D59-41D6-8499-9B9B74B67D66}" srcOrd="0" destOrd="0" presId="urn:microsoft.com/office/officeart/2008/layout/SquareAccentList"/>
    <dgm:cxn modelId="{2357978A-F553-48AD-86A4-3D572A4733AA}" type="presParOf" srcId="{3569192B-125B-4702-90AF-44FDCCDD9C72}" destId="{F0877DD7-52C7-441A-BC15-E2D7D304FBBF}" srcOrd="1" destOrd="0" presId="urn:microsoft.com/office/officeart/2008/layout/SquareAccentList"/>
    <dgm:cxn modelId="{6A5A6EE0-7EBB-4847-8426-B7EA18408FF6}" type="presParOf" srcId="{3569192B-125B-4702-90AF-44FDCCDD9C72}" destId="{3E2FF1D6-30D6-4E02-B2AE-F4A38F09E892}" srcOrd="2" destOrd="0" presId="urn:microsoft.com/office/officeart/2008/layout/SquareAccentList"/>
    <dgm:cxn modelId="{501F2C92-19FE-4DEE-B164-F81A38233441}" type="presParOf" srcId="{21E1C7AC-1A22-4350-905B-4FDE4D2CD83E}" destId="{F600A343-4156-4F75-BF71-909DFA79D9A8}" srcOrd="1" destOrd="0" presId="urn:microsoft.com/office/officeart/2008/layout/SquareAccentList"/>
    <dgm:cxn modelId="{E7ADAF5C-A02A-49DC-BE59-49C93B7ECB97}" type="presParOf" srcId="{F600A343-4156-4F75-BF71-909DFA79D9A8}" destId="{83494D50-28C5-4A63-A4F9-41F2D663906C}" srcOrd="0" destOrd="0" presId="urn:microsoft.com/office/officeart/2008/layout/SquareAccentList"/>
    <dgm:cxn modelId="{5498EC82-B5F7-44D5-90CE-36668E62C3D0}" type="presParOf" srcId="{83494D50-28C5-4A63-A4F9-41F2D663906C}" destId="{E1DE2422-1AAA-419E-9C28-794635707AA4}" srcOrd="0" destOrd="0" presId="urn:microsoft.com/office/officeart/2008/layout/SquareAccentList"/>
    <dgm:cxn modelId="{CF5104E0-692E-4E61-832D-C159AE8A0D67}" type="presParOf" srcId="{83494D50-28C5-4A63-A4F9-41F2D663906C}" destId="{9B6AA979-AA93-47ED-9C26-7A9AE62FED57}" srcOrd="1" destOrd="0" presId="urn:microsoft.com/office/officeart/2008/layout/SquareAccentList"/>
    <dgm:cxn modelId="{3EF2A79F-E824-43D4-AA67-7D0EDDB1405D}" type="presParOf" srcId="{F600A343-4156-4F75-BF71-909DFA79D9A8}" destId="{1E722721-5CD0-416B-84DA-D03EF2FB27EA}" srcOrd="1" destOrd="0" presId="urn:microsoft.com/office/officeart/2008/layout/SquareAccentList"/>
    <dgm:cxn modelId="{4B87A04C-467A-442B-8293-733D5DA612EE}" type="presParOf" srcId="{1E722721-5CD0-416B-84DA-D03EF2FB27EA}" destId="{027EC622-80EC-4AE5-BCC7-D409F2556D8F}" srcOrd="0" destOrd="0" presId="urn:microsoft.com/office/officeart/2008/layout/SquareAccentList"/>
    <dgm:cxn modelId="{2B3479BF-7933-438A-843E-7FC3667D2204}" type="presParOf" srcId="{1E722721-5CD0-416B-84DA-D03EF2FB27EA}" destId="{0B464E98-F73F-406E-9F59-1B5AFDAF6AA0}" srcOrd="1" destOrd="0" presId="urn:microsoft.com/office/officeart/2008/layout/SquareAccentList"/>
    <dgm:cxn modelId="{1D8747E5-41C1-46DB-99F7-7C0E1A169DE5}" type="presParOf" srcId="{F600A343-4156-4F75-BF71-909DFA79D9A8}" destId="{CFDAEE2C-F0D1-4813-BFF7-D69262FE8DFF}" srcOrd="2" destOrd="0" presId="urn:microsoft.com/office/officeart/2008/layout/SquareAccentList"/>
    <dgm:cxn modelId="{8259C7A3-5904-46EB-8846-8EF084921E6B}" type="presParOf" srcId="{CFDAEE2C-F0D1-4813-BFF7-D69262FE8DFF}" destId="{51975D6B-097B-4953-9EC8-315661AEC9E1}" srcOrd="0" destOrd="0" presId="urn:microsoft.com/office/officeart/2008/layout/SquareAccentList"/>
    <dgm:cxn modelId="{4DE702B3-AE55-4E5F-B328-E34225F7A390}" type="presParOf" srcId="{CFDAEE2C-F0D1-4813-BFF7-D69262FE8DFF}" destId="{AFF215F8-F820-4F15-B700-47B23B5C6806}" srcOrd="1" destOrd="0" presId="urn:microsoft.com/office/officeart/2008/layout/SquareAccentList"/>
    <dgm:cxn modelId="{4B67A304-DF8D-463C-A9FF-990D3B7B93DB}" type="presParOf" srcId="{F600A343-4156-4F75-BF71-909DFA79D9A8}" destId="{F9028A08-A0E5-46D8-BCA6-14F874F2B2A4}" srcOrd="3" destOrd="0" presId="urn:microsoft.com/office/officeart/2008/layout/SquareAccentList"/>
    <dgm:cxn modelId="{D06C87AB-1752-45FE-B497-278FE0CE292C}" type="presParOf" srcId="{F9028A08-A0E5-46D8-BCA6-14F874F2B2A4}" destId="{F101C3AD-C6EE-4A35-A7E5-530CCF6ED426}" srcOrd="0" destOrd="0" presId="urn:microsoft.com/office/officeart/2008/layout/SquareAccentList"/>
    <dgm:cxn modelId="{4D296996-0928-49D9-8AA0-7FAC798914E3}" type="presParOf" srcId="{F9028A08-A0E5-46D8-BCA6-14F874F2B2A4}" destId="{08F527C1-888E-4219-A86C-5573172A6A5E}" srcOrd="1" destOrd="0" presId="urn:microsoft.com/office/officeart/2008/layout/SquareAccentList"/>
    <dgm:cxn modelId="{1AD0E903-0D2F-4F49-8060-D73C056B673A}" type="presParOf" srcId="{F600A343-4156-4F75-BF71-909DFA79D9A8}" destId="{9FDBC6DB-AB1D-4246-8088-C97BAA5AD851}" srcOrd="4" destOrd="0" presId="urn:microsoft.com/office/officeart/2008/layout/SquareAccentList"/>
    <dgm:cxn modelId="{B756BC1F-9C2F-439E-BBD7-88F3074A4002}" type="presParOf" srcId="{9FDBC6DB-AB1D-4246-8088-C97BAA5AD851}" destId="{38A28A0C-33BB-455E-9461-B66F3CE6D921}" srcOrd="0" destOrd="0" presId="urn:microsoft.com/office/officeart/2008/layout/SquareAccentList"/>
    <dgm:cxn modelId="{32BABBDC-8CE4-44C4-99EA-277D3538311E}" type="presParOf" srcId="{9FDBC6DB-AB1D-4246-8088-C97BAA5AD851}" destId="{05A3570A-410A-4AAE-880B-2CAC8677D481}" srcOrd="1" destOrd="0" presId="urn:microsoft.com/office/officeart/2008/layout/SquareAccentList"/>
    <dgm:cxn modelId="{E46B749F-B92F-4C7D-A14C-8A7998379644}" type="presParOf" srcId="{F600A343-4156-4F75-BF71-909DFA79D9A8}" destId="{5FD2C271-EF01-484D-A32E-D5B409EDBF8A}" srcOrd="5" destOrd="0" presId="urn:microsoft.com/office/officeart/2008/layout/SquareAccentList"/>
    <dgm:cxn modelId="{51077B02-BA39-485B-9EC1-0D36E88B8850}" type="presParOf" srcId="{5FD2C271-EF01-484D-A32E-D5B409EDBF8A}" destId="{AFC45B64-95A7-47EE-8FED-DFAD20517768}" srcOrd="0" destOrd="0" presId="urn:microsoft.com/office/officeart/2008/layout/SquareAccentList"/>
    <dgm:cxn modelId="{6BCCA660-C59C-4FC0-8F07-F9E392E71EE1}" type="presParOf" srcId="{5FD2C271-EF01-484D-A32E-D5B409EDBF8A}" destId="{7C42F599-4825-4C11-BBC1-958C22947A1E}" srcOrd="1" destOrd="0" presId="urn:microsoft.com/office/officeart/2008/layout/SquareAccentList"/>
    <dgm:cxn modelId="{52AB9E1E-3FD0-4066-AB3D-A8A288DB512E}" type="presParOf" srcId="{F600A343-4156-4F75-BF71-909DFA79D9A8}" destId="{58BC2BA6-D220-48A7-83D1-C676281023E4}" srcOrd="6" destOrd="0" presId="urn:microsoft.com/office/officeart/2008/layout/SquareAccentList"/>
    <dgm:cxn modelId="{C5C53E38-379B-401E-8187-A8F64A3F6F74}" type="presParOf" srcId="{58BC2BA6-D220-48A7-83D1-C676281023E4}" destId="{646F3775-7DC7-4A8B-8972-3CC821AE1635}" srcOrd="0" destOrd="0" presId="urn:microsoft.com/office/officeart/2008/layout/SquareAccentList"/>
    <dgm:cxn modelId="{FECE20DF-7139-4CD5-99BF-2CCF668E99B5}" type="presParOf" srcId="{58BC2BA6-D220-48A7-83D1-C676281023E4}" destId="{64292090-5C63-415D-B4C3-C69BC107EF28}" srcOrd="1" destOrd="0" presId="urn:microsoft.com/office/officeart/2008/layout/SquareAccentList"/>
    <dgm:cxn modelId="{562BE741-AC84-4478-BE04-F73420DF6A52}" type="presParOf" srcId="{F600A343-4156-4F75-BF71-909DFA79D9A8}" destId="{655CFA4C-4DF9-4A56-A95E-CAD4DF5C5D8B}" srcOrd="7" destOrd="0" presId="urn:microsoft.com/office/officeart/2008/layout/SquareAccentList"/>
    <dgm:cxn modelId="{44805601-2A41-4FD4-9B4A-1721B4E04CC7}" type="presParOf" srcId="{655CFA4C-4DF9-4A56-A95E-CAD4DF5C5D8B}" destId="{CFFA6DBB-1FF9-4EDB-B6A1-76492C0B438D}" srcOrd="0" destOrd="0" presId="urn:microsoft.com/office/officeart/2008/layout/SquareAccentList"/>
    <dgm:cxn modelId="{BA860FFD-6927-4D82-BA89-5C327290B800}" type="presParOf" srcId="{655CFA4C-4DF9-4A56-A95E-CAD4DF5C5D8B}" destId="{77F0AD58-B423-4CA9-ABD6-EC51A18043A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2DB864-D4B9-4182-86CC-E36EE414BC5C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BF3FB2-3D46-43D9-A234-576B2158737B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66B41974-0DCC-4ADA-B6A5-83442DF43B99}" type="parTrans" cxnId="{BC457C87-193D-4402-91A1-D317D784F2BC}">
      <dgm:prSet/>
      <dgm:spPr/>
      <dgm:t>
        <a:bodyPr/>
        <a:lstStyle/>
        <a:p>
          <a:endParaRPr lang="ru-RU"/>
        </a:p>
      </dgm:t>
    </dgm:pt>
    <dgm:pt modelId="{4802193A-0E75-4043-AEAC-7105DFB39A16}" type="sibTrans" cxnId="{BC457C87-193D-4402-91A1-D317D784F2BC}">
      <dgm:prSet/>
      <dgm:spPr/>
      <dgm:t>
        <a:bodyPr/>
        <a:lstStyle/>
        <a:p>
          <a:endParaRPr lang="ru-RU"/>
        </a:p>
      </dgm:t>
    </dgm:pt>
    <dgm:pt modelId="{FE0E2218-235D-46F9-94DF-1B4FA827EE1E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F2C56AA4-9A61-462B-9C87-89B4F3DE26EE}" type="parTrans" cxnId="{596A07AC-0434-449C-BBC1-AA0AF05D30D9}">
      <dgm:prSet/>
      <dgm:spPr/>
      <dgm:t>
        <a:bodyPr/>
        <a:lstStyle/>
        <a:p>
          <a:endParaRPr lang="ru-RU"/>
        </a:p>
      </dgm:t>
    </dgm:pt>
    <dgm:pt modelId="{B80578AB-C991-4232-8A1F-E9480C08F4D9}" type="sibTrans" cxnId="{596A07AC-0434-449C-BBC1-AA0AF05D30D9}">
      <dgm:prSet/>
      <dgm:spPr/>
      <dgm:t>
        <a:bodyPr/>
        <a:lstStyle/>
        <a:p>
          <a:endParaRPr lang="ru-RU"/>
        </a:p>
      </dgm:t>
    </dgm:pt>
    <dgm:pt modelId="{FD21EFE7-FF1B-4A78-95FB-05C1D58917D4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C974DE4E-EF1F-4275-B4B7-6B6C275D37D6}" type="parTrans" cxnId="{78D505CE-7822-41D5-8B4D-5154B90D2D3B}">
      <dgm:prSet/>
      <dgm:spPr/>
      <dgm:t>
        <a:bodyPr/>
        <a:lstStyle/>
        <a:p>
          <a:endParaRPr lang="ru-RU"/>
        </a:p>
      </dgm:t>
    </dgm:pt>
    <dgm:pt modelId="{DB3F8B3A-4A3B-4845-8AFC-34452CEE7CC3}" type="sibTrans" cxnId="{78D505CE-7822-41D5-8B4D-5154B90D2D3B}">
      <dgm:prSet/>
      <dgm:spPr/>
      <dgm:t>
        <a:bodyPr/>
        <a:lstStyle/>
        <a:p>
          <a:endParaRPr lang="ru-RU"/>
        </a:p>
      </dgm:t>
    </dgm:pt>
    <dgm:pt modelId="{4159E874-E2B8-4CC9-B672-F1E838EAE2F6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11C2E3AA-9CD8-4BFA-A534-7053B4A0D2F3}" type="parTrans" cxnId="{4EF414C3-8EF0-4AD0-8486-5D6FD127CE8E}">
      <dgm:prSet/>
      <dgm:spPr/>
      <dgm:t>
        <a:bodyPr/>
        <a:lstStyle/>
        <a:p>
          <a:endParaRPr lang="ru-RU"/>
        </a:p>
      </dgm:t>
    </dgm:pt>
    <dgm:pt modelId="{48260C96-4ADA-4B6D-B7B9-AF1940C4C337}" type="sibTrans" cxnId="{4EF414C3-8EF0-4AD0-8486-5D6FD127CE8E}">
      <dgm:prSet/>
      <dgm:spPr/>
      <dgm:t>
        <a:bodyPr/>
        <a:lstStyle/>
        <a:p>
          <a:endParaRPr lang="ru-RU"/>
        </a:p>
      </dgm:t>
    </dgm:pt>
    <dgm:pt modelId="{093C6F33-F0DB-4E8D-95C7-445E377B0EC2}">
      <dgm:prSet/>
      <dgm:spPr/>
      <dgm:t>
        <a:bodyPr/>
        <a:lstStyle/>
        <a:p>
          <a:pPr rtl="0"/>
          <a:r>
            <a:rPr lang="ru-RU" dirty="0" smtClean="0"/>
            <a:t>5</a:t>
          </a:r>
          <a:endParaRPr lang="ru-RU" dirty="0"/>
        </a:p>
      </dgm:t>
    </dgm:pt>
    <dgm:pt modelId="{1470980A-14E9-4CB9-8472-1115CB986E0F}" type="parTrans" cxnId="{5D965C25-6F5E-42B4-9EAE-E338AF5C5526}">
      <dgm:prSet/>
      <dgm:spPr/>
      <dgm:t>
        <a:bodyPr/>
        <a:lstStyle/>
        <a:p>
          <a:endParaRPr lang="ru-RU"/>
        </a:p>
      </dgm:t>
    </dgm:pt>
    <dgm:pt modelId="{9AD315C2-6A6A-47ED-84A9-8A365F30C555}" type="sibTrans" cxnId="{5D965C25-6F5E-42B4-9EAE-E338AF5C5526}">
      <dgm:prSet/>
      <dgm:spPr/>
      <dgm:t>
        <a:bodyPr/>
        <a:lstStyle/>
        <a:p>
          <a:endParaRPr lang="ru-RU"/>
        </a:p>
      </dgm:t>
    </dgm:pt>
    <dgm:pt modelId="{3825AC31-24EF-45F6-A22F-8BB216CD0E15}">
      <dgm:prSet/>
      <dgm:spPr/>
      <dgm:t>
        <a:bodyPr/>
        <a:lstStyle/>
        <a:p>
          <a:pPr rtl="0"/>
          <a:r>
            <a:rPr lang="ru-RU" dirty="0" smtClean="0"/>
            <a:t>6</a:t>
          </a:r>
          <a:endParaRPr lang="ru-RU" dirty="0"/>
        </a:p>
      </dgm:t>
    </dgm:pt>
    <dgm:pt modelId="{2747A832-AE5B-4696-A1C1-9B7D0EE6EAF9}" type="parTrans" cxnId="{3F24451D-9DDD-45A5-A1CE-030C655A3A8A}">
      <dgm:prSet/>
      <dgm:spPr/>
      <dgm:t>
        <a:bodyPr/>
        <a:lstStyle/>
        <a:p>
          <a:endParaRPr lang="ru-RU"/>
        </a:p>
      </dgm:t>
    </dgm:pt>
    <dgm:pt modelId="{C8C36B9A-6711-46D1-AC69-74BA8955E3C8}" type="sibTrans" cxnId="{3F24451D-9DDD-45A5-A1CE-030C655A3A8A}">
      <dgm:prSet/>
      <dgm:spPr/>
      <dgm:t>
        <a:bodyPr/>
        <a:lstStyle/>
        <a:p>
          <a:endParaRPr lang="ru-RU"/>
        </a:p>
      </dgm:t>
    </dgm:pt>
    <dgm:pt modelId="{6499E25C-CDEE-4845-A20F-FE5DCC7FB76B}">
      <dgm:prSet/>
      <dgm:spPr/>
      <dgm:t>
        <a:bodyPr/>
        <a:lstStyle/>
        <a:p>
          <a:pPr rtl="0"/>
          <a:r>
            <a:rPr lang="ru-RU" smtClean="0"/>
            <a:t>Уход и присмотр за детьми раннего возраста</a:t>
          </a:r>
          <a:endParaRPr lang="ru-RU"/>
        </a:p>
      </dgm:t>
    </dgm:pt>
    <dgm:pt modelId="{689BE030-4372-4926-96E3-505ABE1733F4}" type="parTrans" cxnId="{E2E3A60B-27E9-4C55-8400-65870813C384}">
      <dgm:prSet/>
      <dgm:spPr/>
      <dgm:t>
        <a:bodyPr/>
        <a:lstStyle/>
        <a:p>
          <a:endParaRPr lang="ru-RU"/>
        </a:p>
      </dgm:t>
    </dgm:pt>
    <dgm:pt modelId="{CC89C877-5ECB-414C-8F38-0987325A1AED}" type="sibTrans" cxnId="{E2E3A60B-27E9-4C55-8400-65870813C384}">
      <dgm:prSet/>
      <dgm:spPr/>
      <dgm:t>
        <a:bodyPr/>
        <a:lstStyle/>
        <a:p>
          <a:endParaRPr lang="ru-RU"/>
        </a:p>
      </dgm:t>
    </dgm:pt>
    <dgm:pt modelId="{72912401-5413-4BCD-87A9-BD2363EF3A4F}">
      <dgm:prSet/>
      <dgm:spPr/>
      <dgm:t>
        <a:bodyPr/>
        <a:lstStyle/>
        <a:p>
          <a:pPr rtl="0"/>
          <a:r>
            <a:rPr lang="ru-RU" smtClean="0"/>
            <a:t>Социализация, воспитание и неформальное образование</a:t>
          </a:r>
          <a:endParaRPr lang="ru-RU"/>
        </a:p>
      </dgm:t>
    </dgm:pt>
    <dgm:pt modelId="{7D762CEB-F477-4647-BCAE-AC785ABEED47}" type="parTrans" cxnId="{6CB9F381-9A5E-4C93-9961-D43018E1BBA1}">
      <dgm:prSet/>
      <dgm:spPr/>
      <dgm:t>
        <a:bodyPr/>
        <a:lstStyle/>
        <a:p>
          <a:endParaRPr lang="ru-RU"/>
        </a:p>
      </dgm:t>
    </dgm:pt>
    <dgm:pt modelId="{2B29BA81-4AC0-4608-9F39-5152F6860CF9}" type="sibTrans" cxnId="{6CB9F381-9A5E-4C93-9961-D43018E1BBA1}">
      <dgm:prSet/>
      <dgm:spPr/>
      <dgm:t>
        <a:bodyPr/>
        <a:lstStyle/>
        <a:p>
          <a:endParaRPr lang="ru-RU"/>
        </a:p>
      </dgm:t>
    </dgm:pt>
    <dgm:pt modelId="{31865F18-4E02-4613-9CB3-D96D28CA325B}">
      <dgm:prSet/>
      <dgm:spPr/>
      <dgm:t>
        <a:bodyPr/>
        <a:lstStyle/>
        <a:p>
          <a:pPr rtl="0"/>
          <a:r>
            <a:rPr lang="ru-RU" smtClean="0"/>
            <a:t>Формы </a:t>
          </a:r>
          <a:r>
            <a:rPr lang="ru-RU" dirty="0" smtClean="0"/>
            <a:t>психолого-педагогического сопровождения родителей</a:t>
          </a:r>
          <a:endParaRPr lang="ru-RU" dirty="0"/>
        </a:p>
      </dgm:t>
    </dgm:pt>
    <dgm:pt modelId="{9A87CB6D-1661-4E9C-B383-EE5CE753B708}" type="parTrans" cxnId="{61156580-981B-4565-8E94-3E6E94899729}">
      <dgm:prSet/>
      <dgm:spPr/>
      <dgm:t>
        <a:bodyPr/>
        <a:lstStyle/>
        <a:p>
          <a:endParaRPr lang="ru-RU"/>
        </a:p>
      </dgm:t>
    </dgm:pt>
    <dgm:pt modelId="{B3723648-EA8C-46C4-A0B3-A759862F27FA}" type="sibTrans" cxnId="{61156580-981B-4565-8E94-3E6E94899729}">
      <dgm:prSet/>
      <dgm:spPr/>
      <dgm:t>
        <a:bodyPr/>
        <a:lstStyle/>
        <a:p>
          <a:endParaRPr lang="ru-RU"/>
        </a:p>
      </dgm:t>
    </dgm:pt>
    <dgm:pt modelId="{C5673D49-CC27-4B6F-8B04-BE37C92F3E3D}">
      <dgm:prSet/>
      <dgm:spPr/>
      <dgm:t>
        <a:bodyPr/>
        <a:lstStyle/>
        <a:p>
          <a:pPr rtl="0"/>
          <a:r>
            <a:rPr lang="ru-RU" smtClean="0"/>
            <a:t>Инновационные </a:t>
          </a:r>
          <a:r>
            <a:rPr lang="ru-RU" dirty="0" smtClean="0"/>
            <a:t>формы методической деятельности</a:t>
          </a:r>
          <a:endParaRPr lang="ru-RU" dirty="0"/>
        </a:p>
      </dgm:t>
    </dgm:pt>
    <dgm:pt modelId="{E10134F5-A02A-4EDD-A556-A6BA3EDC5679}" type="parTrans" cxnId="{8F90F8AC-C394-47A1-83EC-E8C3E4689BD0}">
      <dgm:prSet/>
      <dgm:spPr/>
      <dgm:t>
        <a:bodyPr/>
        <a:lstStyle/>
        <a:p>
          <a:endParaRPr lang="ru-RU"/>
        </a:p>
      </dgm:t>
    </dgm:pt>
    <dgm:pt modelId="{2CD72F30-7A12-4EFD-BEFB-98679461D90C}" type="sibTrans" cxnId="{8F90F8AC-C394-47A1-83EC-E8C3E4689BD0}">
      <dgm:prSet/>
      <dgm:spPr/>
      <dgm:t>
        <a:bodyPr/>
        <a:lstStyle/>
        <a:p>
          <a:endParaRPr lang="ru-RU"/>
        </a:p>
      </dgm:t>
    </dgm:pt>
    <dgm:pt modelId="{275FDB37-447C-42A6-B2D5-5268CB974CB1}">
      <dgm:prSet/>
      <dgm:spPr/>
      <dgm:t>
        <a:bodyPr/>
        <a:lstStyle/>
        <a:p>
          <a:pPr rtl="0"/>
          <a:r>
            <a:rPr lang="ru-RU" smtClean="0"/>
            <a:t>Результаты </a:t>
          </a:r>
          <a:r>
            <a:rPr lang="ru-RU" dirty="0" smtClean="0"/>
            <a:t>и проблемы развития различных форм дошкольного образования в 2014 году</a:t>
          </a:r>
          <a:endParaRPr lang="ru-RU" dirty="0"/>
        </a:p>
      </dgm:t>
    </dgm:pt>
    <dgm:pt modelId="{9A67FC19-D80C-479C-99BF-F6C8673D9C7B}" type="parTrans" cxnId="{A86C418F-32AE-4915-96BA-9CFD2D0C2A98}">
      <dgm:prSet/>
      <dgm:spPr/>
      <dgm:t>
        <a:bodyPr/>
        <a:lstStyle/>
        <a:p>
          <a:endParaRPr lang="ru-RU"/>
        </a:p>
      </dgm:t>
    </dgm:pt>
    <dgm:pt modelId="{23D65A6F-CB13-483F-9459-219FC6A779D8}" type="sibTrans" cxnId="{A86C418F-32AE-4915-96BA-9CFD2D0C2A98}">
      <dgm:prSet/>
      <dgm:spPr/>
      <dgm:t>
        <a:bodyPr/>
        <a:lstStyle/>
        <a:p>
          <a:endParaRPr lang="ru-RU"/>
        </a:p>
      </dgm:t>
    </dgm:pt>
    <dgm:pt modelId="{E0224620-829A-4EBB-896F-0F30EF8E5C73}">
      <dgm:prSet/>
      <dgm:spPr/>
      <dgm:t>
        <a:bodyPr/>
        <a:lstStyle/>
        <a:p>
          <a:pPr rtl="0"/>
          <a:r>
            <a:rPr lang="ru-RU" smtClean="0"/>
            <a:t>Перспективы </a:t>
          </a:r>
          <a:r>
            <a:rPr lang="ru-RU" dirty="0" smtClean="0"/>
            <a:t>развития различных форм дошкольного образования в 2015 году</a:t>
          </a:r>
          <a:endParaRPr lang="ru-RU" dirty="0"/>
        </a:p>
      </dgm:t>
    </dgm:pt>
    <dgm:pt modelId="{01135636-48E4-4CBA-8C8E-BBF1B1508BD7}" type="parTrans" cxnId="{F97FDCE6-F94C-43E8-AB72-BA384DABEA59}">
      <dgm:prSet/>
      <dgm:spPr/>
      <dgm:t>
        <a:bodyPr/>
        <a:lstStyle/>
        <a:p>
          <a:endParaRPr lang="ru-RU"/>
        </a:p>
      </dgm:t>
    </dgm:pt>
    <dgm:pt modelId="{82349BA8-0452-4157-BDA4-DCEC6AFCEAE1}" type="sibTrans" cxnId="{F97FDCE6-F94C-43E8-AB72-BA384DABEA59}">
      <dgm:prSet/>
      <dgm:spPr/>
      <dgm:t>
        <a:bodyPr/>
        <a:lstStyle/>
        <a:p>
          <a:endParaRPr lang="ru-RU"/>
        </a:p>
      </dgm:t>
    </dgm:pt>
    <dgm:pt modelId="{8572F6B8-3EA2-4032-849D-F29D6FEF4EFD}" type="pres">
      <dgm:prSet presAssocID="{142DB864-D4B9-4182-86CC-E36EE414BC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4356D-C614-4E3E-A33D-FB2D0E79DAA0}" type="pres">
      <dgm:prSet presAssocID="{EBBF3FB2-3D46-43D9-A234-576B2158737B}" presName="composite" presStyleCnt="0"/>
      <dgm:spPr/>
    </dgm:pt>
    <dgm:pt modelId="{970D6962-6755-4542-BB9F-F33AF278F4B3}" type="pres">
      <dgm:prSet presAssocID="{EBBF3FB2-3D46-43D9-A234-576B2158737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FEF21-65C3-4060-AF22-215BEAD30461}" type="pres">
      <dgm:prSet presAssocID="{EBBF3FB2-3D46-43D9-A234-576B2158737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F6FBF-0877-467C-8D4B-851F63511970}" type="pres">
      <dgm:prSet presAssocID="{4802193A-0E75-4043-AEAC-7105DFB39A16}" presName="sp" presStyleCnt="0"/>
      <dgm:spPr/>
    </dgm:pt>
    <dgm:pt modelId="{53F6A8B8-9EC8-4DD8-9DBA-C23F4DBA6C44}" type="pres">
      <dgm:prSet presAssocID="{FE0E2218-235D-46F9-94DF-1B4FA827EE1E}" presName="composite" presStyleCnt="0"/>
      <dgm:spPr/>
    </dgm:pt>
    <dgm:pt modelId="{8EF9590C-AAD2-417D-BDA0-1B73F2B7BE11}" type="pres">
      <dgm:prSet presAssocID="{FE0E2218-235D-46F9-94DF-1B4FA827EE1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44DE5-1186-4CBB-8CAF-DEC53848E3C9}" type="pres">
      <dgm:prSet presAssocID="{FE0E2218-235D-46F9-94DF-1B4FA827EE1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83CBA-A830-4914-BD33-FD5DB8FA05CB}" type="pres">
      <dgm:prSet presAssocID="{B80578AB-C991-4232-8A1F-E9480C08F4D9}" presName="sp" presStyleCnt="0"/>
      <dgm:spPr/>
    </dgm:pt>
    <dgm:pt modelId="{4CE0493D-F47F-4025-99B0-98725DFAB1BF}" type="pres">
      <dgm:prSet presAssocID="{FD21EFE7-FF1B-4A78-95FB-05C1D58917D4}" presName="composite" presStyleCnt="0"/>
      <dgm:spPr/>
    </dgm:pt>
    <dgm:pt modelId="{F0BEF004-CF7E-4AAA-A706-3D89447FF3FE}" type="pres">
      <dgm:prSet presAssocID="{FD21EFE7-FF1B-4A78-95FB-05C1D58917D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D343-6E12-4079-A6B5-78A37C0F1B4F}" type="pres">
      <dgm:prSet presAssocID="{FD21EFE7-FF1B-4A78-95FB-05C1D58917D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C7EA9-C912-4507-AD88-950FBC879777}" type="pres">
      <dgm:prSet presAssocID="{DB3F8B3A-4A3B-4845-8AFC-34452CEE7CC3}" presName="sp" presStyleCnt="0"/>
      <dgm:spPr/>
    </dgm:pt>
    <dgm:pt modelId="{434D1D9D-CC87-4CE7-8F00-E9024BBBEDDB}" type="pres">
      <dgm:prSet presAssocID="{4159E874-E2B8-4CC9-B672-F1E838EAE2F6}" presName="composite" presStyleCnt="0"/>
      <dgm:spPr/>
    </dgm:pt>
    <dgm:pt modelId="{284C1AEF-57B3-4CA1-A8F2-7B0FB6F4A04B}" type="pres">
      <dgm:prSet presAssocID="{4159E874-E2B8-4CC9-B672-F1E838EAE2F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E43AB-920D-4B92-9F70-BFCC102CE1DA}" type="pres">
      <dgm:prSet presAssocID="{4159E874-E2B8-4CC9-B672-F1E838EAE2F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FFEFE-7484-46CB-8E70-091AA1582E04}" type="pres">
      <dgm:prSet presAssocID="{48260C96-4ADA-4B6D-B7B9-AF1940C4C337}" presName="sp" presStyleCnt="0"/>
      <dgm:spPr/>
    </dgm:pt>
    <dgm:pt modelId="{3201034A-2668-45A4-A0A0-797A9EA3F78F}" type="pres">
      <dgm:prSet presAssocID="{093C6F33-F0DB-4E8D-95C7-445E377B0EC2}" presName="composite" presStyleCnt="0"/>
      <dgm:spPr/>
    </dgm:pt>
    <dgm:pt modelId="{5AA8C939-E340-4EB3-B080-B54DC277BE0C}" type="pres">
      <dgm:prSet presAssocID="{093C6F33-F0DB-4E8D-95C7-445E377B0EC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E5C45-C863-4EEF-B7FB-97A54638BF8F}" type="pres">
      <dgm:prSet presAssocID="{093C6F33-F0DB-4E8D-95C7-445E377B0EC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DF61-2EEB-4AA2-98B6-6740CB0E2826}" type="pres">
      <dgm:prSet presAssocID="{9AD315C2-6A6A-47ED-84A9-8A365F30C555}" presName="sp" presStyleCnt="0"/>
      <dgm:spPr/>
    </dgm:pt>
    <dgm:pt modelId="{7C9D424C-2E1D-4EE6-8CDB-BD2E1B7E34CE}" type="pres">
      <dgm:prSet presAssocID="{3825AC31-24EF-45F6-A22F-8BB216CD0E15}" presName="composite" presStyleCnt="0"/>
      <dgm:spPr/>
    </dgm:pt>
    <dgm:pt modelId="{17F0412F-6EF4-48CD-BFF0-44ADE0EA4308}" type="pres">
      <dgm:prSet presAssocID="{3825AC31-24EF-45F6-A22F-8BB216CD0E1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98848-F714-4F4E-A83A-78BDCC360B33}" type="pres">
      <dgm:prSet presAssocID="{3825AC31-24EF-45F6-A22F-8BB216CD0E1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12C7D-D2B2-4B8E-8BF2-2C7DAB893572}" type="presOf" srcId="{093C6F33-F0DB-4E8D-95C7-445E377B0EC2}" destId="{5AA8C939-E340-4EB3-B080-B54DC277BE0C}" srcOrd="0" destOrd="0" presId="urn:microsoft.com/office/officeart/2005/8/layout/chevron2"/>
    <dgm:cxn modelId="{8F90F8AC-C394-47A1-83EC-E8C3E4689BD0}" srcId="{4159E874-E2B8-4CC9-B672-F1E838EAE2F6}" destId="{C5673D49-CC27-4B6F-8B04-BE37C92F3E3D}" srcOrd="0" destOrd="0" parTransId="{E10134F5-A02A-4EDD-A556-A6BA3EDC5679}" sibTransId="{2CD72F30-7A12-4EFD-BEFB-98679461D90C}"/>
    <dgm:cxn modelId="{C195BE3F-35D5-4EC0-B825-58187A15352D}" type="presOf" srcId="{C5673D49-CC27-4B6F-8B04-BE37C92F3E3D}" destId="{67CE43AB-920D-4B92-9F70-BFCC102CE1DA}" srcOrd="0" destOrd="0" presId="urn:microsoft.com/office/officeart/2005/8/layout/chevron2"/>
    <dgm:cxn modelId="{F97FDCE6-F94C-43E8-AB72-BA384DABEA59}" srcId="{3825AC31-24EF-45F6-A22F-8BB216CD0E15}" destId="{E0224620-829A-4EBB-896F-0F30EF8E5C73}" srcOrd="0" destOrd="0" parTransId="{01135636-48E4-4CBA-8C8E-BBF1B1508BD7}" sibTransId="{82349BA8-0452-4157-BDA4-DCEC6AFCEAE1}"/>
    <dgm:cxn modelId="{A86C418F-32AE-4915-96BA-9CFD2D0C2A98}" srcId="{093C6F33-F0DB-4E8D-95C7-445E377B0EC2}" destId="{275FDB37-447C-42A6-B2D5-5268CB974CB1}" srcOrd="0" destOrd="0" parTransId="{9A67FC19-D80C-479C-99BF-F6C8673D9C7B}" sibTransId="{23D65A6F-CB13-483F-9459-219FC6A779D8}"/>
    <dgm:cxn modelId="{3F24451D-9DDD-45A5-A1CE-030C655A3A8A}" srcId="{142DB864-D4B9-4182-86CC-E36EE414BC5C}" destId="{3825AC31-24EF-45F6-A22F-8BB216CD0E15}" srcOrd="5" destOrd="0" parTransId="{2747A832-AE5B-4696-A1C1-9B7D0EE6EAF9}" sibTransId="{C8C36B9A-6711-46D1-AC69-74BA8955E3C8}"/>
    <dgm:cxn modelId="{61156580-981B-4565-8E94-3E6E94899729}" srcId="{FD21EFE7-FF1B-4A78-95FB-05C1D58917D4}" destId="{31865F18-4E02-4613-9CB3-D96D28CA325B}" srcOrd="0" destOrd="0" parTransId="{9A87CB6D-1661-4E9C-B383-EE5CE753B708}" sibTransId="{B3723648-EA8C-46C4-A0B3-A759862F27FA}"/>
    <dgm:cxn modelId="{78D505CE-7822-41D5-8B4D-5154B90D2D3B}" srcId="{142DB864-D4B9-4182-86CC-E36EE414BC5C}" destId="{FD21EFE7-FF1B-4A78-95FB-05C1D58917D4}" srcOrd="2" destOrd="0" parTransId="{C974DE4E-EF1F-4275-B4B7-6B6C275D37D6}" sibTransId="{DB3F8B3A-4A3B-4845-8AFC-34452CEE7CC3}"/>
    <dgm:cxn modelId="{3BED3052-57BF-4396-97B1-9AF4A064971A}" type="presOf" srcId="{6499E25C-CDEE-4845-A20F-FE5DCC7FB76B}" destId="{702FEF21-65C3-4060-AF22-215BEAD30461}" srcOrd="0" destOrd="0" presId="urn:microsoft.com/office/officeart/2005/8/layout/chevron2"/>
    <dgm:cxn modelId="{F4C0464C-F932-49B0-8845-08FCAF896C47}" type="presOf" srcId="{72912401-5413-4BCD-87A9-BD2363EF3A4F}" destId="{1CB44DE5-1186-4CBB-8CAF-DEC53848E3C9}" srcOrd="0" destOrd="0" presId="urn:microsoft.com/office/officeart/2005/8/layout/chevron2"/>
    <dgm:cxn modelId="{E2E3A60B-27E9-4C55-8400-65870813C384}" srcId="{EBBF3FB2-3D46-43D9-A234-576B2158737B}" destId="{6499E25C-CDEE-4845-A20F-FE5DCC7FB76B}" srcOrd="0" destOrd="0" parTransId="{689BE030-4372-4926-96E3-505ABE1733F4}" sibTransId="{CC89C877-5ECB-414C-8F38-0987325A1AED}"/>
    <dgm:cxn modelId="{B71445B0-1514-4B75-8D2F-7D86B2C889D3}" type="presOf" srcId="{31865F18-4E02-4613-9CB3-D96D28CA325B}" destId="{D45CD343-6E12-4079-A6B5-78A37C0F1B4F}" srcOrd="0" destOrd="0" presId="urn:microsoft.com/office/officeart/2005/8/layout/chevron2"/>
    <dgm:cxn modelId="{169C9EFD-75D2-46D3-9161-8BEF18B6901B}" type="presOf" srcId="{275FDB37-447C-42A6-B2D5-5268CB974CB1}" destId="{293E5C45-C863-4EEF-B7FB-97A54638BF8F}" srcOrd="0" destOrd="0" presId="urn:microsoft.com/office/officeart/2005/8/layout/chevron2"/>
    <dgm:cxn modelId="{4EF414C3-8EF0-4AD0-8486-5D6FD127CE8E}" srcId="{142DB864-D4B9-4182-86CC-E36EE414BC5C}" destId="{4159E874-E2B8-4CC9-B672-F1E838EAE2F6}" srcOrd="3" destOrd="0" parTransId="{11C2E3AA-9CD8-4BFA-A534-7053B4A0D2F3}" sibTransId="{48260C96-4ADA-4B6D-B7B9-AF1940C4C337}"/>
    <dgm:cxn modelId="{BC457C87-193D-4402-91A1-D317D784F2BC}" srcId="{142DB864-D4B9-4182-86CC-E36EE414BC5C}" destId="{EBBF3FB2-3D46-43D9-A234-576B2158737B}" srcOrd="0" destOrd="0" parTransId="{66B41974-0DCC-4ADA-B6A5-83442DF43B99}" sibTransId="{4802193A-0E75-4043-AEAC-7105DFB39A16}"/>
    <dgm:cxn modelId="{E0C4981A-9908-4537-90ED-66F2A1F2FAFC}" type="presOf" srcId="{4159E874-E2B8-4CC9-B672-F1E838EAE2F6}" destId="{284C1AEF-57B3-4CA1-A8F2-7B0FB6F4A04B}" srcOrd="0" destOrd="0" presId="urn:microsoft.com/office/officeart/2005/8/layout/chevron2"/>
    <dgm:cxn modelId="{596A07AC-0434-449C-BBC1-AA0AF05D30D9}" srcId="{142DB864-D4B9-4182-86CC-E36EE414BC5C}" destId="{FE0E2218-235D-46F9-94DF-1B4FA827EE1E}" srcOrd="1" destOrd="0" parTransId="{F2C56AA4-9A61-462B-9C87-89B4F3DE26EE}" sibTransId="{B80578AB-C991-4232-8A1F-E9480C08F4D9}"/>
    <dgm:cxn modelId="{B11A87DC-C3AF-4F10-9CA3-C2F2AA222D3C}" type="presOf" srcId="{EBBF3FB2-3D46-43D9-A234-576B2158737B}" destId="{970D6962-6755-4542-BB9F-F33AF278F4B3}" srcOrd="0" destOrd="0" presId="urn:microsoft.com/office/officeart/2005/8/layout/chevron2"/>
    <dgm:cxn modelId="{BFEF2F82-5BE8-4558-8B5A-83AC14720E04}" type="presOf" srcId="{142DB864-D4B9-4182-86CC-E36EE414BC5C}" destId="{8572F6B8-3EA2-4032-849D-F29D6FEF4EFD}" srcOrd="0" destOrd="0" presId="urn:microsoft.com/office/officeart/2005/8/layout/chevron2"/>
    <dgm:cxn modelId="{92E99B39-42EC-4750-9328-9FF79F0D18E9}" type="presOf" srcId="{3825AC31-24EF-45F6-A22F-8BB216CD0E15}" destId="{17F0412F-6EF4-48CD-BFF0-44ADE0EA4308}" srcOrd="0" destOrd="0" presId="urn:microsoft.com/office/officeart/2005/8/layout/chevron2"/>
    <dgm:cxn modelId="{6DB78553-64DC-4E8F-BFED-E065A610A619}" type="presOf" srcId="{E0224620-829A-4EBB-896F-0F30EF8E5C73}" destId="{46698848-F714-4F4E-A83A-78BDCC360B33}" srcOrd="0" destOrd="0" presId="urn:microsoft.com/office/officeart/2005/8/layout/chevron2"/>
    <dgm:cxn modelId="{2C5DEDE5-F883-4C16-B238-E9E4CB5C92CB}" type="presOf" srcId="{FE0E2218-235D-46F9-94DF-1B4FA827EE1E}" destId="{8EF9590C-AAD2-417D-BDA0-1B73F2B7BE11}" srcOrd="0" destOrd="0" presId="urn:microsoft.com/office/officeart/2005/8/layout/chevron2"/>
    <dgm:cxn modelId="{6CB9F381-9A5E-4C93-9961-D43018E1BBA1}" srcId="{FE0E2218-235D-46F9-94DF-1B4FA827EE1E}" destId="{72912401-5413-4BCD-87A9-BD2363EF3A4F}" srcOrd="0" destOrd="0" parTransId="{7D762CEB-F477-4647-BCAE-AC785ABEED47}" sibTransId="{2B29BA81-4AC0-4608-9F39-5152F6860CF9}"/>
    <dgm:cxn modelId="{5D965C25-6F5E-42B4-9EAE-E338AF5C5526}" srcId="{142DB864-D4B9-4182-86CC-E36EE414BC5C}" destId="{093C6F33-F0DB-4E8D-95C7-445E377B0EC2}" srcOrd="4" destOrd="0" parTransId="{1470980A-14E9-4CB9-8472-1115CB986E0F}" sibTransId="{9AD315C2-6A6A-47ED-84A9-8A365F30C555}"/>
    <dgm:cxn modelId="{34B21D1E-6E66-485D-9292-7A30B44FBC46}" type="presOf" srcId="{FD21EFE7-FF1B-4A78-95FB-05C1D58917D4}" destId="{F0BEF004-CF7E-4AAA-A706-3D89447FF3FE}" srcOrd="0" destOrd="0" presId="urn:microsoft.com/office/officeart/2005/8/layout/chevron2"/>
    <dgm:cxn modelId="{AFEEAD8B-7F0A-47B5-BCBC-2CC7F9242E43}" type="presParOf" srcId="{8572F6B8-3EA2-4032-849D-F29D6FEF4EFD}" destId="{88E4356D-C614-4E3E-A33D-FB2D0E79DAA0}" srcOrd="0" destOrd="0" presId="urn:microsoft.com/office/officeart/2005/8/layout/chevron2"/>
    <dgm:cxn modelId="{D7972864-A1BB-4F5B-B11D-47E3A226A25A}" type="presParOf" srcId="{88E4356D-C614-4E3E-A33D-FB2D0E79DAA0}" destId="{970D6962-6755-4542-BB9F-F33AF278F4B3}" srcOrd="0" destOrd="0" presId="urn:microsoft.com/office/officeart/2005/8/layout/chevron2"/>
    <dgm:cxn modelId="{0EA515A1-6228-4254-9AC9-84649F2E0FDD}" type="presParOf" srcId="{88E4356D-C614-4E3E-A33D-FB2D0E79DAA0}" destId="{702FEF21-65C3-4060-AF22-215BEAD30461}" srcOrd="1" destOrd="0" presId="urn:microsoft.com/office/officeart/2005/8/layout/chevron2"/>
    <dgm:cxn modelId="{2685DD0E-9BA4-4341-AAB9-840A6CD50973}" type="presParOf" srcId="{8572F6B8-3EA2-4032-849D-F29D6FEF4EFD}" destId="{E79F6FBF-0877-467C-8D4B-851F63511970}" srcOrd="1" destOrd="0" presId="urn:microsoft.com/office/officeart/2005/8/layout/chevron2"/>
    <dgm:cxn modelId="{B806B61B-AE40-4CC8-83C1-383C01181E75}" type="presParOf" srcId="{8572F6B8-3EA2-4032-849D-F29D6FEF4EFD}" destId="{53F6A8B8-9EC8-4DD8-9DBA-C23F4DBA6C44}" srcOrd="2" destOrd="0" presId="urn:microsoft.com/office/officeart/2005/8/layout/chevron2"/>
    <dgm:cxn modelId="{80A07485-44B7-4261-AF64-AEA1CE5853CB}" type="presParOf" srcId="{53F6A8B8-9EC8-4DD8-9DBA-C23F4DBA6C44}" destId="{8EF9590C-AAD2-417D-BDA0-1B73F2B7BE11}" srcOrd="0" destOrd="0" presId="urn:microsoft.com/office/officeart/2005/8/layout/chevron2"/>
    <dgm:cxn modelId="{2FE72914-B25C-4E41-8260-39F5C1EE333A}" type="presParOf" srcId="{53F6A8B8-9EC8-4DD8-9DBA-C23F4DBA6C44}" destId="{1CB44DE5-1186-4CBB-8CAF-DEC53848E3C9}" srcOrd="1" destOrd="0" presId="urn:microsoft.com/office/officeart/2005/8/layout/chevron2"/>
    <dgm:cxn modelId="{CE929079-0C24-4F85-B58F-AB6D388E57B1}" type="presParOf" srcId="{8572F6B8-3EA2-4032-849D-F29D6FEF4EFD}" destId="{3EC83CBA-A830-4914-BD33-FD5DB8FA05CB}" srcOrd="3" destOrd="0" presId="urn:microsoft.com/office/officeart/2005/8/layout/chevron2"/>
    <dgm:cxn modelId="{02606394-C2C6-42C2-B55D-76178C425E06}" type="presParOf" srcId="{8572F6B8-3EA2-4032-849D-F29D6FEF4EFD}" destId="{4CE0493D-F47F-4025-99B0-98725DFAB1BF}" srcOrd="4" destOrd="0" presId="urn:microsoft.com/office/officeart/2005/8/layout/chevron2"/>
    <dgm:cxn modelId="{C38BA253-AD8B-497D-84AF-67629D4E8834}" type="presParOf" srcId="{4CE0493D-F47F-4025-99B0-98725DFAB1BF}" destId="{F0BEF004-CF7E-4AAA-A706-3D89447FF3FE}" srcOrd="0" destOrd="0" presId="urn:microsoft.com/office/officeart/2005/8/layout/chevron2"/>
    <dgm:cxn modelId="{013EB1A4-C548-4DD1-A86D-C86EADA2A387}" type="presParOf" srcId="{4CE0493D-F47F-4025-99B0-98725DFAB1BF}" destId="{D45CD343-6E12-4079-A6B5-78A37C0F1B4F}" srcOrd="1" destOrd="0" presId="urn:microsoft.com/office/officeart/2005/8/layout/chevron2"/>
    <dgm:cxn modelId="{7FEA5AA9-DD70-48A8-9D87-BD8EB2BBF8F3}" type="presParOf" srcId="{8572F6B8-3EA2-4032-849D-F29D6FEF4EFD}" destId="{CDEC7EA9-C912-4507-AD88-950FBC879777}" srcOrd="5" destOrd="0" presId="urn:microsoft.com/office/officeart/2005/8/layout/chevron2"/>
    <dgm:cxn modelId="{CED9B02A-CC2B-419C-A208-306F5F30B188}" type="presParOf" srcId="{8572F6B8-3EA2-4032-849D-F29D6FEF4EFD}" destId="{434D1D9D-CC87-4CE7-8F00-E9024BBBEDDB}" srcOrd="6" destOrd="0" presId="urn:microsoft.com/office/officeart/2005/8/layout/chevron2"/>
    <dgm:cxn modelId="{34057C07-5A86-43B0-B244-46640FB261FA}" type="presParOf" srcId="{434D1D9D-CC87-4CE7-8F00-E9024BBBEDDB}" destId="{284C1AEF-57B3-4CA1-A8F2-7B0FB6F4A04B}" srcOrd="0" destOrd="0" presId="urn:microsoft.com/office/officeart/2005/8/layout/chevron2"/>
    <dgm:cxn modelId="{2B277D8B-89DD-4D2F-A1D3-575FBF149280}" type="presParOf" srcId="{434D1D9D-CC87-4CE7-8F00-E9024BBBEDDB}" destId="{67CE43AB-920D-4B92-9F70-BFCC102CE1DA}" srcOrd="1" destOrd="0" presId="urn:microsoft.com/office/officeart/2005/8/layout/chevron2"/>
    <dgm:cxn modelId="{D07BA62D-3473-45DA-A784-C82EF730F846}" type="presParOf" srcId="{8572F6B8-3EA2-4032-849D-F29D6FEF4EFD}" destId="{E92FFEFE-7484-46CB-8E70-091AA1582E04}" srcOrd="7" destOrd="0" presId="urn:microsoft.com/office/officeart/2005/8/layout/chevron2"/>
    <dgm:cxn modelId="{446AFE0F-1DC0-493B-B77D-40149B4F4DEE}" type="presParOf" srcId="{8572F6B8-3EA2-4032-849D-F29D6FEF4EFD}" destId="{3201034A-2668-45A4-A0A0-797A9EA3F78F}" srcOrd="8" destOrd="0" presId="urn:microsoft.com/office/officeart/2005/8/layout/chevron2"/>
    <dgm:cxn modelId="{99A52DF8-0751-4AD0-A2B7-F65095518A54}" type="presParOf" srcId="{3201034A-2668-45A4-A0A0-797A9EA3F78F}" destId="{5AA8C939-E340-4EB3-B080-B54DC277BE0C}" srcOrd="0" destOrd="0" presId="urn:microsoft.com/office/officeart/2005/8/layout/chevron2"/>
    <dgm:cxn modelId="{5F26AA8B-54AA-4D93-BBBF-6C62067F8592}" type="presParOf" srcId="{3201034A-2668-45A4-A0A0-797A9EA3F78F}" destId="{293E5C45-C863-4EEF-B7FB-97A54638BF8F}" srcOrd="1" destOrd="0" presId="urn:microsoft.com/office/officeart/2005/8/layout/chevron2"/>
    <dgm:cxn modelId="{FDF37DCD-96E4-4A68-B6DD-E3175C71F617}" type="presParOf" srcId="{8572F6B8-3EA2-4032-849D-F29D6FEF4EFD}" destId="{647FDF61-2EEB-4AA2-98B6-6740CB0E2826}" srcOrd="9" destOrd="0" presId="urn:microsoft.com/office/officeart/2005/8/layout/chevron2"/>
    <dgm:cxn modelId="{07B704DE-D504-4BAC-9D05-3A6BE812D187}" type="presParOf" srcId="{8572F6B8-3EA2-4032-849D-F29D6FEF4EFD}" destId="{7C9D424C-2E1D-4EE6-8CDB-BD2E1B7E34CE}" srcOrd="10" destOrd="0" presId="urn:microsoft.com/office/officeart/2005/8/layout/chevron2"/>
    <dgm:cxn modelId="{B8EFEFF7-6352-498C-86AE-1B359B472178}" type="presParOf" srcId="{7C9D424C-2E1D-4EE6-8CDB-BD2E1B7E34CE}" destId="{17F0412F-6EF4-48CD-BFF0-44ADE0EA4308}" srcOrd="0" destOrd="0" presId="urn:microsoft.com/office/officeart/2005/8/layout/chevron2"/>
    <dgm:cxn modelId="{2BAAA125-EDA2-41F8-A82E-6128DECDA358}" type="presParOf" srcId="{7C9D424C-2E1D-4EE6-8CDB-BD2E1B7E34CE}" destId="{46698848-F714-4F4E-A83A-78BDCC360B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2A7EFD-19F9-43AB-B0DD-0E7F6CDE6F14}">
      <dsp:nvSpPr>
        <dsp:cNvPr id="0" name=""/>
        <dsp:cNvSpPr/>
      </dsp:nvSpPr>
      <dsp:spPr>
        <a:xfrm>
          <a:off x="139708" y="5113"/>
          <a:ext cx="2290346" cy="1145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Цель </a:t>
          </a:r>
          <a:endParaRPr lang="ru-RU" sz="2800" kern="1200"/>
        </a:p>
      </dsp:txBody>
      <dsp:txXfrm>
        <a:off x="139708" y="5113"/>
        <a:ext cx="2290346" cy="1145173"/>
      </dsp:txXfrm>
    </dsp:sp>
    <dsp:sp modelId="{C2B7E725-05BF-4673-9870-9D803122A72A}">
      <dsp:nvSpPr>
        <dsp:cNvPr id="0" name=""/>
        <dsp:cNvSpPr/>
      </dsp:nvSpPr>
      <dsp:spPr>
        <a:xfrm>
          <a:off x="2430055" y="558097"/>
          <a:ext cx="916138" cy="39204"/>
        </a:xfrm>
        <a:custGeom>
          <a:avLst/>
          <a:gdLst/>
          <a:ahLst/>
          <a:cxnLst/>
          <a:rect l="0" t="0" r="0" b="0"/>
          <a:pathLst>
            <a:path>
              <a:moveTo>
                <a:pt x="0" y="19602"/>
              </a:moveTo>
              <a:lnTo>
                <a:pt x="916138" y="1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5221" y="554796"/>
        <a:ext cx="45806" cy="45806"/>
      </dsp:txXfrm>
    </dsp:sp>
    <dsp:sp modelId="{71A5D936-18A0-4AA3-8498-1E867B9447F2}">
      <dsp:nvSpPr>
        <dsp:cNvPr id="0" name=""/>
        <dsp:cNvSpPr/>
      </dsp:nvSpPr>
      <dsp:spPr>
        <a:xfrm>
          <a:off x="3346193" y="5113"/>
          <a:ext cx="4743697" cy="1145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подведение итогов реализации ключевых задач государственной политики в сфере дошкольного образования в 2014 году и определение перспектив развития данного вида образования в 2015 году</a:t>
          </a:r>
          <a:endParaRPr lang="ru-RU" sz="1600" kern="1200" dirty="0"/>
        </a:p>
      </dsp:txBody>
      <dsp:txXfrm>
        <a:off x="3346193" y="5113"/>
        <a:ext cx="4743697" cy="1145173"/>
      </dsp:txXfrm>
    </dsp:sp>
    <dsp:sp modelId="{2C11CAA2-7EA3-4463-8EBC-70E5965D15AD}">
      <dsp:nvSpPr>
        <dsp:cNvPr id="0" name=""/>
        <dsp:cNvSpPr/>
      </dsp:nvSpPr>
      <dsp:spPr>
        <a:xfrm>
          <a:off x="139708" y="2714788"/>
          <a:ext cx="2290346" cy="1145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Задачи </a:t>
          </a:r>
          <a:endParaRPr lang="ru-RU" sz="2800" kern="1200"/>
        </a:p>
      </dsp:txBody>
      <dsp:txXfrm>
        <a:off x="139708" y="2714788"/>
        <a:ext cx="2290346" cy="1145173"/>
      </dsp:txXfrm>
    </dsp:sp>
    <dsp:sp modelId="{0594DF03-42F7-4C1B-8FB4-F0A853F4F262}">
      <dsp:nvSpPr>
        <dsp:cNvPr id="0" name=""/>
        <dsp:cNvSpPr/>
      </dsp:nvSpPr>
      <dsp:spPr>
        <a:xfrm rot="18200222">
          <a:off x="2054608" y="2571409"/>
          <a:ext cx="1667031" cy="39204"/>
        </a:xfrm>
        <a:custGeom>
          <a:avLst/>
          <a:gdLst/>
          <a:ahLst/>
          <a:cxnLst/>
          <a:rect l="0" t="0" r="0" b="0"/>
          <a:pathLst>
            <a:path>
              <a:moveTo>
                <a:pt x="0" y="19602"/>
              </a:moveTo>
              <a:lnTo>
                <a:pt x="1667031" y="1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200222">
        <a:off x="2846448" y="2549336"/>
        <a:ext cx="83351" cy="83351"/>
      </dsp:txXfrm>
    </dsp:sp>
    <dsp:sp modelId="{5928CCAA-CAEA-4B8D-8E3E-A146413409EF}">
      <dsp:nvSpPr>
        <dsp:cNvPr id="0" name=""/>
        <dsp:cNvSpPr/>
      </dsp:nvSpPr>
      <dsp:spPr>
        <a:xfrm>
          <a:off x="3346193" y="1322062"/>
          <a:ext cx="4743697" cy="1145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ознакомление участников с итогами реализации ключевых задач и направлений государственной политики в сфере ДО в 2014 году</a:t>
          </a:r>
          <a:endParaRPr lang="ru-RU" sz="1600" kern="1200"/>
        </a:p>
      </dsp:txBody>
      <dsp:txXfrm>
        <a:off x="3346193" y="1322062"/>
        <a:ext cx="4743697" cy="1145173"/>
      </dsp:txXfrm>
    </dsp:sp>
    <dsp:sp modelId="{4CAB8922-775B-4DC9-A2F9-124F716B725C}">
      <dsp:nvSpPr>
        <dsp:cNvPr id="0" name=""/>
        <dsp:cNvSpPr/>
      </dsp:nvSpPr>
      <dsp:spPr>
        <a:xfrm>
          <a:off x="2430055" y="3267772"/>
          <a:ext cx="916138" cy="39204"/>
        </a:xfrm>
        <a:custGeom>
          <a:avLst/>
          <a:gdLst/>
          <a:ahLst/>
          <a:cxnLst/>
          <a:rect l="0" t="0" r="0" b="0"/>
          <a:pathLst>
            <a:path>
              <a:moveTo>
                <a:pt x="0" y="19602"/>
              </a:moveTo>
              <a:lnTo>
                <a:pt x="916138" y="1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5221" y="3264471"/>
        <a:ext cx="45806" cy="45806"/>
      </dsp:txXfrm>
    </dsp:sp>
    <dsp:sp modelId="{43F18575-126F-43A3-AEAD-FE75F90BC260}">
      <dsp:nvSpPr>
        <dsp:cNvPr id="0" name=""/>
        <dsp:cNvSpPr/>
      </dsp:nvSpPr>
      <dsp:spPr>
        <a:xfrm>
          <a:off x="3346193" y="2639011"/>
          <a:ext cx="4743697" cy="1296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представление успешных практик представителей субъектов РФ по таким направлениям, как уход и присмотр за детьми раннего возраста; социализация, воспитание и неформальное образование; формы психолого-педагогического сопровождения родителей; инновационные формы методической деятельности; реализация вариативных форм ДО; развитие и поддержка негосударственного сектора ДО</a:t>
          </a:r>
          <a:endParaRPr lang="ru-RU" sz="1400" kern="1200" dirty="0"/>
        </a:p>
      </dsp:txBody>
      <dsp:txXfrm>
        <a:off x="3346193" y="2639011"/>
        <a:ext cx="4743697" cy="1296725"/>
      </dsp:txXfrm>
    </dsp:sp>
    <dsp:sp modelId="{7E1F1153-1BFA-4EA7-A91A-85B9E07EAD89}">
      <dsp:nvSpPr>
        <dsp:cNvPr id="0" name=""/>
        <dsp:cNvSpPr/>
      </dsp:nvSpPr>
      <dsp:spPr>
        <a:xfrm rot="3399778">
          <a:off x="2054608" y="3964135"/>
          <a:ext cx="1667031" cy="39204"/>
        </a:xfrm>
        <a:custGeom>
          <a:avLst/>
          <a:gdLst/>
          <a:ahLst/>
          <a:cxnLst/>
          <a:rect l="0" t="0" r="0" b="0"/>
          <a:pathLst>
            <a:path>
              <a:moveTo>
                <a:pt x="0" y="19602"/>
              </a:moveTo>
              <a:lnTo>
                <a:pt x="1667031" y="1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399778">
        <a:off x="2846448" y="3942061"/>
        <a:ext cx="83351" cy="83351"/>
      </dsp:txXfrm>
    </dsp:sp>
    <dsp:sp modelId="{117A34CD-3486-4ECA-97EF-4AEAA3564530}">
      <dsp:nvSpPr>
        <dsp:cNvPr id="0" name=""/>
        <dsp:cNvSpPr/>
      </dsp:nvSpPr>
      <dsp:spPr>
        <a:xfrm>
          <a:off x="3346193" y="4107513"/>
          <a:ext cx="4743697" cy="1145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организация совместного обсуждения участниками итогов 2014 года, проблемных зон и перспектив развития ДО в 2015 году</a:t>
          </a:r>
          <a:endParaRPr lang="ru-RU" sz="1600" kern="1200"/>
        </a:p>
      </dsp:txBody>
      <dsp:txXfrm>
        <a:off x="3346193" y="4107513"/>
        <a:ext cx="4743697" cy="11451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741F3-9915-4F09-A70D-0F5C8519582A}">
      <dsp:nvSpPr>
        <dsp:cNvPr id="0" name=""/>
        <dsp:cNvSpPr/>
      </dsp:nvSpPr>
      <dsp:spPr>
        <a:xfrm>
          <a:off x="1976955" y="2247242"/>
          <a:ext cx="5916259" cy="15866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75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Представители органов исполнительной власти субъектов Российской Федерации, осуществляющие переданные полномочия в сфере управления образованием (дошкольное образование).</a:t>
          </a:r>
          <a:endParaRPr lang="ru-RU" sz="1800" kern="1200"/>
        </a:p>
      </dsp:txBody>
      <dsp:txXfrm>
        <a:off x="1976955" y="2247242"/>
        <a:ext cx="5916259" cy="1586666"/>
      </dsp:txXfrm>
    </dsp:sp>
    <dsp:sp modelId="{75A41663-0932-48E5-AB1F-E07183ADACF4}">
      <dsp:nvSpPr>
        <dsp:cNvPr id="0" name=""/>
        <dsp:cNvSpPr/>
      </dsp:nvSpPr>
      <dsp:spPr>
        <a:xfrm>
          <a:off x="336384" y="692053"/>
          <a:ext cx="2742925" cy="2743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0964E-B426-459E-805E-EFD688DF331A}">
      <dsp:nvSpPr>
        <dsp:cNvPr id="0" name=""/>
        <dsp:cNvSpPr/>
      </dsp:nvSpPr>
      <dsp:spPr>
        <a:xfrm>
          <a:off x="1945155" y="807398"/>
          <a:ext cx="2205183" cy="726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800" b="1" kern="1200" dirty="0" smtClean="0"/>
            <a:t>143 </a:t>
          </a:r>
        </a:p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участника </a:t>
          </a:r>
          <a:endParaRPr lang="ru-RU" sz="1800" b="1" kern="1200" dirty="0"/>
        </a:p>
      </dsp:txBody>
      <dsp:txXfrm>
        <a:off x="1945155" y="807398"/>
        <a:ext cx="2205183" cy="726708"/>
      </dsp:txXfrm>
    </dsp:sp>
    <dsp:sp modelId="{85693EC8-B970-4584-AEBD-4324324EA85C}">
      <dsp:nvSpPr>
        <dsp:cNvPr id="0" name=""/>
        <dsp:cNvSpPr/>
      </dsp:nvSpPr>
      <dsp:spPr>
        <a:xfrm>
          <a:off x="1942649" y="586378"/>
          <a:ext cx="175412" cy="175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E27CF-97A8-4526-BEAD-013E1D792DB0}">
      <dsp:nvSpPr>
        <dsp:cNvPr id="0" name=""/>
        <dsp:cNvSpPr/>
      </dsp:nvSpPr>
      <dsp:spPr>
        <a:xfrm>
          <a:off x="2065437" y="340801"/>
          <a:ext cx="175412" cy="175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F611E-954C-4DD4-B298-09FBEF64832F}">
      <dsp:nvSpPr>
        <dsp:cNvPr id="0" name=""/>
        <dsp:cNvSpPr/>
      </dsp:nvSpPr>
      <dsp:spPr>
        <a:xfrm>
          <a:off x="2360130" y="389917"/>
          <a:ext cx="275647" cy="2756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9F658-04A0-4B66-AD23-BE428C10B890}">
      <dsp:nvSpPr>
        <dsp:cNvPr id="0" name=""/>
        <dsp:cNvSpPr/>
      </dsp:nvSpPr>
      <dsp:spPr>
        <a:xfrm>
          <a:off x="2605707" y="119782"/>
          <a:ext cx="175412" cy="175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3489F-9461-4D90-90CA-AADF27A599B6}">
      <dsp:nvSpPr>
        <dsp:cNvPr id="0" name=""/>
        <dsp:cNvSpPr/>
      </dsp:nvSpPr>
      <dsp:spPr>
        <a:xfrm>
          <a:off x="2924958" y="21551"/>
          <a:ext cx="175412" cy="1754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C545-5278-432D-BDE3-0F6650BD7C00}">
      <dsp:nvSpPr>
        <dsp:cNvPr id="0" name=""/>
        <dsp:cNvSpPr/>
      </dsp:nvSpPr>
      <dsp:spPr>
        <a:xfrm>
          <a:off x="3317881" y="193455"/>
          <a:ext cx="175412" cy="175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A89A3-CA78-4829-9A5E-FBF21AF2EC43}">
      <dsp:nvSpPr>
        <dsp:cNvPr id="0" name=""/>
        <dsp:cNvSpPr/>
      </dsp:nvSpPr>
      <dsp:spPr>
        <a:xfrm>
          <a:off x="3563458" y="316243"/>
          <a:ext cx="275647" cy="2756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44B0-F09A-463A-8F37-AD0B6C774499}">
      <dsp:nvSpPr>
        <dsp:cNvPr id="0" name=""/>
        <dsp:cNvSpPr/>
      </dsp:nvSpPr>
      <dsp:spPr>
        <a:xfrm>
          <a:off x="3907267" y="586378"/>
          <a:ext cx="175412" cy="175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D3FC9-8D99-4CC3-B763-B71AA47081A4}">
      <dsp:nvSpPr>
        <dsp:cNvPr id="0" name=""/>
        <dsp:cNvSpPr/>
      </dsp:nvSpPr>
      <dsp:spPr>
        <a:xfrm>
          <a:off x="4054613" y="856513"/>
          <a:ext cx="175412" cy="175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CC06-AEF0-4B4D-8BA7-EAF061866AAA}">
      <dsp:nvSpPr>
        <dsp:cNvPr id="0" name=""/>
        <dsp:cNvSpPr/>
      </dsp:nvSpPr>
      <dsp:spPr>
        <a:xfrm>
          <a:off x="2777611" y="340801"/>
          <a:ext cx="451060" cy="4510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2E740-147C-4027-AC04-D0AE44F2CF30}">
      <dsp:nvSpPr>
        <dsp:cNvPr id="0" name=""/>
        <dsp:cNvSpPr/>
      </dsp:nvSpPr>
      <dsp:spPr>
        <a:xfrm>
          <a:off x="1819860" y="1273995"/>
          <a:ext cx="175412" cy="175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BAE61-2525-482A-9DFD-A17B50AD19EA}">
      <dsp:nvSpPr>
        <dsp:cNvPr id="0" name=""/>
        <dsp:cNvSpPr/>
      </dsp:nvSpPr>
      <dsp:spPr>
        <a:xfrm>
          <a:off x="1967206" y="1495014"/>
          <a:ext cx="275647" cy="2756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09409-FC14-4EFB-B1CC-DBD5E92F3C4F}">
      <dsp:nvSpPr>
        <dsp:cNvPr id="0" name=""/>
        <dsp:cNvSpPr/>
      </dsp:nvSpPr>
      <dsp:spPr>
        <a:xfrm>
          <a:off x="2335572" y="1691476"/>
          <a:ext cx="400942" cy="400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0DFD9-3C06-432A-A84A-746972CA081A}">
      <dsp:nvSpPr>
        <dsp:cNvPr id="0" name=""/>
        <dsp:cNvSpPr/>
      </dsp:nvSpPr>
      <dsp:spPr>
        <a:xfrm>
          <a:off x="2851284" y="2010726"/>
          <a:ext cx="175412" cy="175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38CC-B991-4CA4-AEE2-9037B0847A7D}">
      <dsp:nvSpPr>
        <dsp:cNvPr id="0" name=""/>
        <dsp:cNvSpPr/>
      </dsp:nvSpPr>
      <dsp:spPr>
        <a:xfrm>
          <a:off x="2949515" y="1691476"/>
          <a:ext cx="275647" cy="2756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5354-032B-4977-9CFB-1E2331035CC6}">
      <dsp:nvSpPr>
        <dsp:cNvPr id="0" name=""/>
        <dsp:cNvSpPr/>
      </dsp:nvSpPr>
      <dsp:spPr>
        <a:xfrm>
          <a:off x="3195093" y="2035284"/>
          <a:ext cx="175412" cy="175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9213F-8EC5-4D81-A638-8893E96229C0}">
      <dsp:nvSpPr>
        <dsp:cNvPr id="0" name=""/>
        <dsp:cNvSpPr/>
      </dsp:nvSpPr>
      <dsp:spPr>
        <a:xfrm>
          <a:off x="3416112" y="1642360"/>
          <a:ext cx="400942" cy="4009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74261-18DA-4598-B6F0-706E49E3420B}">
      <dsp:nvSpPr>
        <dsp:cNvPr id="0" name=""/>
        <dsp:cNvSpPr/>
      </dsp:nvSpPr>
      <dsp:spPr>
        <a:xfrm>
          <a:off x="3956382" y="1544130"/>
          <a:ext cx="275647" cy="2756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FA084-4A62-4B7B-B316-E849673D9C76}">
      <dsp:nvSpPr>
        <dsp:cNvPr id="0" name=""/>
        <dsp:cNvSpPr/>
      </dsp:nvSpPr>
      <dsp:spPr>
        <a:xfrm>
          <a:off x="4232030" y="389508"/>
          <a:ext cx="809538" cy="1545497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5C20-A53A-479A-9452-02828905DFB5}">
      <dsp:nvSpPr>
        <dsp:cNvPr id="0" name=""/>
        <dsp:cNvSpPr/>
      </dsp:nvSpPr>
      <dsp:spPr>
        <a:xfrm>
          <a:off x="4894380" y="389508"/>
          <a:ext cx="809538" cy="154549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8F1-2405-48FD-8930-EFC71698ABD6}">
      <dsp:nvSpPr>
        <dsp:cNvPr id="0" name=""/>
        <dsp:cNvSpPr/>
      </dsp:nvSpPr>
      <dsp:spPr>
        <a:xfrm>
          <a:off x="5792232" y="261785"/>
          <a:ext cx="1876657" cy="18766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8</a:t>
          </a:r>
          <a:r>
            <a:rPr lang="ru-RU" sz="1800" b="1" kern="1200" dirty="0" smtClean="0"/>
            <a:t> </a:t>
          </a:r>
          <a:r>
            <a:rPr lang="ru-RU" sz="1700" b="1" kern="1200" dirty="0" smtClean="0"/>
            <a:t>федеральных округов</a:t>
          </a:r>
          <a:endParaRPr lang="ru-RU" sz="1700" b="1" kern="1200" dirty="0"/>
        </a:p>
      </dsp:txBody>
      <dsp:txXfrm>
        <a:off x="5792232" y="261785"/>
        <a:ext cx="1876657" cy="18766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83D228-8574-45B3-B447-D68780E75D49}">
      <dsp:nvSpPr>
        <dsp:cNvPr id="0" name=""/>
        <dsp:cNvSpPr/>
      </dsp:nvSpPr>
      <dsp:spPr>
        <a:xfrm>
          <a:off x="3523884" y="487637"/>
          <a:ext cx="0" cy="436739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E9B79-F954-4B63-96E4-D6651DD5151D}">
      <dsp:nvSpPr>
        <dsp:cNvPr id="0" name=""/>
        <dsp:cNvSpPr/>
      </dsp:nvSpPr>
      <dsp:spPr>
        <a:xfrm>
          <a:off x="3645200" y="633217"/>
          <a:ext cx="2297006" cy="1965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C03E-A6E9-4F17-A1D8-28C915CC7960}">
      <dsp:nvSpPr>
        <dsp:cNvPr id="0" name=""/>
        <dsp:cNvSpPr/>
      </dsp:nvSpPr>
      <dsp:spPr>
        <a:xfrm>
          <a:off x="3619853" y="2598544"/>
          <a:ext cx="3523814" cy="225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базе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Академии повышения квалификации и профессиональной переподготовки работников образования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(г. Москва)</a:t>
          </a:r>
          <a:endParaRPr lang="ru-RU" sz="1600" kern="1200" dirty="0"/>
        </a:p>
      </dsp:txBody>
      <dsp:txXfrm>
        <a:off x="3619853" y="2598544"/>
        <a:ext cx="3523814" cy="2256486"/>
      </dsp:txXfrm>
    </dsp:sp>
    <dsp:sp modelId="{81C52704-39B8-4FD8-91A5-AE3362432C21}">
      <dsp:nvSpPr>
        <dsp:cNvPr id="0" name=""/>
        <dsp:cNvSpPr/>
      </dsp:nvSpPr>
      <dsp:spPr>
        <a:xfrm>
          <a:off x="3523884" y="2371"/>
          <a:ext cx="2426329" cy="4852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Место</a:t>
          </a:r>
          <a:endParaRPr lang="ru-RU" sz="2800" kern="1200" dirty="0"/>
        </a:p>
      </dsp:txBody>
      <dsp:txXfrm>
        <a:off x="3523884" y="2371"/>
        <a:ext cx="2426329" cy="4852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FBBBD-9D59-41D6-8499-9B9B74B67D66}">
      <dsp:nvSpPr>
        <dsp:cNvPr id="0" name=""/>
        <dsp:cNvSpPr/>
      </dsp:nvSpPr>
      <dsp:spPr>
        <a:xfrm>
          <a:off x="3240368" y="556540"/>
          <a:ext cx="4225151" cy="309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77DD7-52C7-441A-BC15-E2D7D304FBBF}">
      <dsp:nvSpPr>
        <dsp:cNvPr id="0" name=""/>
        <dsp:cNvSpPr/>
      </dsp:nvSpPr>
      <dsp:spPr>
        <a:xfrm>
          <a:off x="3240360" y="598633"/>
          <a:ext cx="193455" cy="193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FF1D6-30D6-4E02-B2AE-F4A38F09E892}">
      <dsp:nvSpPr>
        <dsp:cNvPr id="0" name=""/>
        <dsp:cNvSpPr/>
      </dsp:nvSpPr>
      <dsp:spPr>
        <a:xfrm>
          <a:off x="3191691" y="0"/>
          <a:ext cx="4513160" cy="55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Тематический план-график круглого стола </a:t>
          </a:r>
          <a:endParaRPr lang="ru-RU" sz="1800" kern="1200" dirty="0"/>
        </a:p>
      </dsp:txBody>
      <dsp:txXfrm>
        <a:off x="3191691" y="0"/>
        <a:ext cx="4513160" cy="556540"/>
      </dsp:txXfrm>
    </dsp:sp>
    <dsp:sp modelId="{E1DE2422-1AAA-419E-9C28-794635707AA4}">
      <dsp:nvSpPr>
        <dsp:cNvPr id="0" name=""/>
        <dsp:cNvSpPr/>
      </dsp:nvSpPr>
      <dsp:spPr>
        <a:xfrm>
          <a:off x="2946377" y="1123829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AA979-AA93-47ED-9C26-7A9AE62FED57}">
      <dsp:nvSpPr>
        <dsp:cNvPr id="0" name=""/>
        <dsp:cNvSpPr/>
      </dsp:nvSpPr>
      <dsp:spPr>
        <a:xfrm>
          <a:off x="3191716" y="995087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Регистрация участников конференции</a:t>
          </a:r>
          <a:endParaRPr lang="ru-RU" sz="1600" kern="1200" dirty="0"/>
        </a:p>
      </dsp:txBody>
      <dsp:txXfrm>
        <a:off x="3191716" y="995087"/>
        <a:ext cx="3929390" cy="450933"/>
      </dsp:txXfrm>
    </dsp:sp>
    <dsp:sp modelId="{027EC622-80EC-4AE5-BCC7-D409F2556D8F}">
      <dsp:nvSpPr>
        <dsp:cNvPr id="0" name=""/>
        <dsp:cNvSpPr/>
      </dsp:nvSpPr>
      <dsp:spPr>
        <a:xfrm>
          <a:off x="2946377" y="1574762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64E98-F73F-406E-9F59-1B5AFDAF6AA0}">
      <dsp:nvSpPr>
        <dsp:cNvPr id="0" name=""/>
        <dsp:cNvSpPr/>
      </dsp:nvSpPr>
      <dsp:spPr>
        <a:xfrm>
          <a:off x="3191716" y="1446020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Приветственное слово к участникам</a:t>
          </a:r>
          <a:endParaRPr lang="ru-RU" sz="1600" kern="1200"/>
        </a:p>
      </dsp:txBody>
      <dsp:txXfrm>
        <a:off x="3191716" y="1446020"/>
        <a:ext cx="3929390" cy="450933"/>
      </dsp:txXfrm>
    </dsp:sp>
    <dsp:sp modelId="{51975D6B-097B-4953-9EC8-315661AEC9E1}">
      <dsp:nvSpPr>
        <dsp:cNvPr id="0" name=""/>
        <dsp:cNvSpPr/>
      </dsp:nvSpPr>
      <dsp:spPr>
        <a:xfrm>
          <a:off x="2946377" y="2025695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215F8-F820-4F15-B700-47B23B5C6806}">
      <dsp:nvSpPr>
        <dsp:cNvPr id="0" name=""/>
        <dsp:cNvSpPr/>
      </dsp:nvSpPr>
      <dsp:spPr>
        <a:xfrm>
          <a:off x="3191716" y="1896954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Доклад</a:t>
          </a:r>
          <a:endParaRPr lang="ru-RU" sz="1600" kern="1200"/>
        </a:p>
      </dsp:txBody>
      <dsp:txXfrm>
        <a:off x="3191716" y="1896954"/>
        <a:ext cx="3929390" cy="450933"/>
      </dsp:txXfrm>
    </dsp:sp>
    <dsp:sp modelId="{F101C3AD-C6EE-4A35-A7E5-530CCF6ED426}">
      <dsp:nvSpPr>
        <dsp:cNvPr id="0" name=""/>
        <dsp:cNvSpPr/>
      </dsp:nvSpPr>
      <dsp:spPr>
        <a:xfrm>
          <a:off x="2946377" y="2476628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527C1-888E-4219-A86C-5573172A6A5E}">
      <dsp:nvSpPr>
        <dsp:cNvPr id="0" name=""/>
        <dsp:cNvSpPr/>
      </dsp:nvSpPr>
      <dsp:spPr>
        <a:xfrm>
          <a:off x="3191716" y="2347887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Круглый стол</a:t>
          </a:r>
          <a:endParaRPr lang="ru-RU" sz="1600" kern="1200"/>
        </a:p>
      </dsp:txBody>
      <dsp:txXfrm>
        <a:off x="3191716" y="2347887"/>
        <a:ext cx="3929390" cy="450933"/>
      </dsp:txXfrm>
    </dsp:sp>
    <dsp:sp modelId="{38A28A0C-33BB-455E-9461-B66F3CE6D921}">
      <dsp:nvSpPr>
        <dsp:cNvPr id="0" name=""/>
        <dsp:cNvSpPr/>
      </dsp:nvSpPr>
      <dsp:spPr>
        <a:xfrm>
          <a:off x="2946377" y="2927562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3570A-410A-4AAE-880B-2CAC8677D481}">
      <dsp:nvSpPr>
        <dsp:cNvPr id="0" name=""/>
        <dsp:cNvSpPr/>
      </dsp:nvSpPr>
      <dsp:spPr>
        <a:xfrm>
          <a:off x="3191716" y="2798820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Доклады и презентации</a:t>
          </a:r>
          <a:endParaRPr lang="ru-RU" sz="1600" kern="1200"/>
        </a:p>
      </dsp:txBody>
      <dsp:txXfrm>
        <a:off x="3191716" y="2798820"/>
        <a:ext cx="3929390" cy="450933"/>
      </dsp:txXfrm>
    </dsp:sp>
    <dsp:sp modelId="{AFC45B64-95A7-47EE-8FED-DFAD20517768}">
      <dsp:nvSpPr>
        <dsp:cNvPr id="0" name=""/>
        <dsp:cNvSpPr/>
      </dsp:nvSpPr>
      <dsp:spPr>
        <a:xfrm>
          <a:off x="2946377" y="3378495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2F599-4825-4C11-BBC1-958C22947A1E}">
      <dsp:nvSpPr>
        <dsp:cNvPr id="0" name=""/>
        <dsp:cNvSpPr/>
      </dsp:nvSpPr>
      <dsp:spPr>
        <a:xfrm>
          <a:off x="3191716" y="3249753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Дискуссионные площадки</a:t>
          </a:r>
          <a:endParaRPr lang="ru-RU" sz="1600" kern="1200"/>
        </a:p>
      </dsp:txBody>
      <dsp:txXfrm>
        <a:off x="3191716" y="3249753"/>
        <a:ext cx="3929390" cy="450933"/>
      </dsp:txXfrm>
    </dsp:sp>
    <dsp:sp modelId="{646F3775-7DC7-4A8B-8972-3CC821AE1635}">
      <dsp:nvSpPr>
        <dsp:cNvPr id="0" name=""/>
        <dsp:cNvSpPr/>
      </dsp:nvSpPr>
      <dsp:spPr>
        <a:xfrm>
          <a:off x="2946377" y="3829428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92090-5C63-415D-B4C3-C69BC107EF28}">
      <dsp:nvSpPr>
        <dsp:cNvPr id="0" name=""/>
        <dsp:cNvSpPr/>
      </dsp:nvSpPr>
      <dsp:spPr>
        <a:xfrm>
          <a:off x="3191716" y="3700687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Обсуждение участниками текущих проблем и перспектив развития различных форм ДО</a:t>
          </a:r>
          <a:endParaRPr lang="ru-RU" sz="1400" kern="1200"/>
        </a:p>
      </dsp:txBody>
      <dsp:txXfrm>
        <a:off x="3191716" y="3700687"/>
        <a:ext cx="3929390" cy="450933"/>
      </dsp:txXfrm>
    </dsp:sp>
    <dsp:sp modelId="{CFFA6DBB-1FF9-4EDB-B6A1-76492C0B438D}">
      <dsp:nvSpPr>
        <dsp:cNvPr id="0" name=""/>
        <dsp:cNvSpPr/>
      </dsp:nvSpPr>
      <dsp:spPr>
        <a:xfrm>
          <a:off x="2946377" y="4280361"/>
          <a:ext cx="193450" cy="193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0AD58-B423-4CA9-ABD6-EC51A18043A0}">
      <dsp:nvSpPr>
        <dsp:cNvPr id="0" name=""/>
        <dsp:cNvSpPr/>
      </dsp:nvSpPr>
      <dsp:spPr>
        <a:xfrm>
          <a:off x="3191716" y="4151620"/>
          <a:ext cx="3929390" cy="45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Подведение итогов работы круглого стола</a:t>
          </a:r>
          <a:endParaRPr lang="ru-RU" sz="1600" kern="1200" dirty="0"/>
        </a:p>
      </dsp:txBody>
      <dsp:txXfrm>
        <a:off x="3191716" y="4151620"/>
        <a:ext cx="3929390" cy="4509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D6962-6755-4542-BB9F-F33AF278F4B3}">
      <dsp:nvSpPr>
        <dsp:cNvPr id="0" name=""/>
        <dsp:cNvSpPr/>
      </dsp:nvSpPr>
      <dsp:spPr>
        <a:xfrm rot="5400000">
          <a:off x="-135273" y="137597"/>
          <a:ext cx="901820" cy="6312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5400000">
        <a:off x="-135273" y="137597"/>
        <a:ext cx="901820" cy="631274"/>
      </dsp:txXfrm>
    </dsp:sp>
    <dsp:sp modelId="{702FEF21-65C3-4060-AF22-215BEAD30461}">
      <dsp:nvSpPr>
        <dsp:cNvPr id="0" name=""/>
        <dsp:cNvSpPr/>
      </dsp:nvSpPr>
      <dsp:spPr>
        <a:xfrm rot="5400000">
          <a:off x="4137345" y="-3503746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Уход и присмотр за детьми раннего возраста</a:t>
          </a:r>
          <a:endParaRPr lang="ru-RU" sz="1800" kern="1200"/>
        </a:p>
      </dsp:txBody>
      <dsp:txXfrm rot="5400000">
        <a:off x="4137345" y="-3503746"/>
        <a:ext cx="586183" cy="7598325"/>
      </dsp:txXfrm>
    </dsp:sp>
    <dsp:sp modelId="{8EF9590C-AAD2-417D-BDA0-1B73F2B7BE11}">
      <dsp:nvSpPr>
        <dsp:cNvPr id="0" name=""/>
        <dsp:cNvSpPr/>
      </dsp:nvSpPr>
      <dsp:spPr>
        <a:xfrm rot="5400000">
          <a:off x="-135273" y="941332"/>
          <a:ext cx="901820" cy="631274"/>
        </a:xfrm>
        <a:prstGeom prst="chevron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 w="25400" cap="flat" cmpd="sng" algn="ctr">
          <a:solidFill>
            <a:schemeClr val="accent5">
              <a:hueOff val="-367427"/>
              <a:satOff val="54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5400000">
        <a:off x="-135273" y="941332"/>
        <a:ext cx="901820" cy="631274"/>
      </dsp:txXfrm>
    </dsp:sp>
    <dsp:sp modelId="{1CB44DE5-1186-4CBB-8CAF-DEC53848E3C9}">
      <dsp:nvSpPr>
        <dsp:cNvPr id="0" name=""/>
        <dsp:cNvSpPr/>
      </dsp:nvSpPr>
      <dsp:spPr>
        <a:xfrm rot="5400000">
          <a:off x="4137345" y="-2700011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7427"/>
              <a:satOff val="54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Социализация, воспитание и неформальное образование</a:t>
          </a:r>
          <a:endParaRPr lang="ru-RU" sz="1800" kern="1200"/>
        </a:p>
      </dsp:txBody>
      <dsp:txXfrm rot="5400000">
        <a:off x="4137345" y="-2700011"/>
        <a:ext cx="586183" cy="7598325"/>
      </dsp:txXfrm>
    </dsp:sp>
    <dsp:sp modelId="{F0BEF004-CF7E-4AAA-A706-3D89447FF3FE}">
      <dsp:nvSpPr>
        <dsp:cNvPr id="0" name=""/>
        <dsp:cNvSpPr/>
      </dsp:nvSpPr>
      <dsp:spPr>
        <a:xfrm rot="5400000">
          <a:off x="-135273" y="1745067"/>
          <a:ext cx="901820" cy="631274"/>
        </a:xfrm>
        <a:prstGeom prst="chevron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 w="25400" cap="flat" cmpd="sng" algn="ctr">
          <a:solidFill>
            <a:schemeClr val="accent5">
              <a:hueOff val="-734855"/>
              <a:satOff val="108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5400000">
        <a:off x="-135273" y="1745067"/>
        <a:ext cx="901820" cy="631274"/>
      </dsp:txXfrm>
    </dsp:sp>
    <dsp:sp modelId="{D45CD343-6E12-4079-A6B5-78A37C0F1B4F}">
      <dsp:nvSpPr>
        <dsp:cNvPr id="0" name=""/>
        <dsp:cNvSpPr/>
      </dsp:nvSpPr>
      <dsp:spPr>
        <a:xfrm rot="5400000">
          <a:off x="4137345" y="-1896276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4855"/>
              <a:satOff val="108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Формы </a:t>
          </a:r>
          <a:r>
            <a:rPr lang="ru-RU" sz="1800" kern="1200" dirty="0" smtClean="0"/>
            <a:t>психолого-педагогического сопровождения родителей</a:t>
          </a:r>
          <a:endParaRPr lang="ru-RU" sz="1800" kern="1200" dirty="0"/>
        </a:p>
      </dsp:txBody>
      <dsp:txXfrm rot="5400000">
        <a:off x="4137345" y="-1896276"/>
        <a:ext cx="586183" cy="7598325"/>
      </dsp:txXfrm>
    </dsp:sp>
    <dsp:sp modelId="{284C1AEF-57B3-4CA1-A8F2-7B0FB6F4A04B}">
      <dsp:nvSpPr>
        <dsp:cNvPr id="0" name=""/>
        <dsp:cNvSpPr/>
      </dsp:nvSpPr>
      <dsp:spPr>
        <a:xfrm rot="5400000">
          <a:off x="-135273" y="2548802"/>
          <a:ext cx="901820" cy="631274"/>
        </a:xfrm>
        <a:prstGeom prst="chevron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 w="25400" cap="flat" cmpd="sng" algn="ctr">
          <a:solidFill>
            <a:schemeClr val="accent5">
              <a:hueOff val="-1102282"/>
              <a:satOff val="162"/>
              <a:lumOff val="-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5400000">
        <a:off x="-135273" y="2548802"/>
        <a:ext cx="901820" cy="631274"/>
      </dsp:txXfrm>
    </dsp:sp>
    <dsp:sp modelId="{67CE43AB-920D-4B92-9F70-BFCC102CE1DA}">
      <dsp:nvSpPr>
        <dsp:cNvPr id="0" name=""/>
        <dsp:cNvSpPr/>
      </dsp:nvSpPr>
      <dsp:spPr>
        <a:xfrm rot="5400000">
          <a:off x="4137345" y="-1092541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2282"/>
              <a:satOff val="162"/>
              <a:lumOff val="-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Инновационные </a:t>
          </a:r>
          <a:r>
            <a:rPr lang="ru-RU" sz="1800" kern="1200" dirty="0" smtClean="0"/>
            <a:t>формы методической деятельности</a:t>
          </a:r>
          <a:endParaRPr lang="ru-RU" sz="1800" kern="1200" dirty="0"/>
        </a:p>
      </dsp:txBody>
      <dsp:txXfrm rot="5400000">
        <a:off x="4137345" y="-1092541"/>
        <a:ext cx="586183" cy="7598325"/>
      </dsp:txXfrm>
    </dsp:sp>
    <dsp:sp modelId="{5AA8C939-E340-4EB3-B080-B54DC277BE0C}">
      <dsp:nvSpPr>
        <dsp:cNvPr id="0" name=""/>
        <dsp:cNvSpPr/>
      </dsp:nvSpPr>
      <dsp:spPr>
        <a:xfrm rot="5400000">
          <a:off x="-135273" y="3352537"/>
          <a:ext cx="901820" cy="631274"/>
        </a:xfrm>
        <a:prstGeom prst="chevron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 w="25400" cap="flat" cmpd="sng" algn="ctr">
          <a:solidFill>
            <a:schemeClr val="accent5">
              <a:hueOff val="-1469710"/>
              <a:satOff val="216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5400000">
        <a:off x="-135273" y="3352537"/>
        <a:ext cx="901820" cy="631274"/>
      </dsp:txXfrm>
    </dsp:sp>
    <dsp:sp modelId="{293E5C45-C863-4EEF-B7FB-97A54638BF8F}">
      <dsp:nvSpPr>
        <dsp:cNvPr id="0" name=""/>
        <dsp:cNvSpPr/>
      </dsp:nvSpPr>
      <dsp:spPr>
        <a:xfrm rot="5400000">
          <a:off x="4137345" y="-288807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69710"/>
              <a:satOff val="216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Результаты </a:t>
          </a:r>
          <a:r>
            <a:rPr lang="ru-RU" sz="1800" kern="1200" dirty="0" smtClean="0"/>
            <a:t>и проблемы развития различных форм дошкольного образования в 2014 году</a:t>
          </a:r>
          <a:endParaRPr lang="ru-RU" sz="1800" kern="1200" dirty="0"/>
        </a:p>
      </dsp:txBody>
      <dsp:txXfrm rot="5400000">
        <a:off x="4137345" y="-288807"/>
        <a:ext cx="586183" cy="7598325"/>
      </dsp:txXfrm>
    </dsp:sp>
    <dsp:sp modelId="{17F0412F-6EF4-48CD-BFF0-44ADE0EA4308}">
      <dsp:nvSpPr>
        <dsp:cNvPr id="0" name=""/>
        <dsp:cNvSpPr/>
      </dsp:nvSpPr>
      <dsp:spPr>
        <a:xfrm rot="5400000">
          <a:off x="-135273" y="4156271"/>
          <a:ext cx="901820" cy="631274"/>
        </a:xfrm>
        <a:prstGeom prst="chevron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5400000">
        <a:off x="-135273" y="4156271"/>
        <a:ext cx="901820" cy="631274"/>
      </dsp:txXfrm>
    </dsp:sp>
    <dsp:sp modelId="{46698848-F714-4F4E-A83A-78BDCC360B33}">
      <dsp:nvSpPr>
        <dsp:cNvPr id="0" name=""/>
        <dsp:cNvSpPr/>
      </dsp:nvSpPr>
      <dsp:spPr>
        <a:xfrm rot="5400000">
          <a:off x="4137345" y="514927"/>
          <a:ext cx="586183" cy="7598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Перспективы </a:t>
          </a:r>
          <a:r>
            <a:rPr lang="ru-RU" sz="1800" kern="1200" dirty="0" smtClean="0"/>
            <a:t>развития различных форм дошкольного образования в 2015 году</a:t>
          </a:r>
          <a:endParaRPr lang="ru-RU" sz="1800" kern="1200" dirty="0"/>
        </a:p>
      </dsp:txBody>
      <dsp:txXfrm rot="5400000">
        <a:off x="4137345" y="514927"/>
        <a:ext cx="586183" cy="7598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5BFF-B090-4A13-AF89-0FF8799524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870ED-7FF2-4AE9-8B60-AA758C93A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7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52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39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31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43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49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70ED-7FF2-4AE9-8B60-AA758C93A7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08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6192688" cy="3096343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AD35-E959-4783-8652-768DC334A5BE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08" y="0"/>
            <a:ext cx="914369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Описание: D:\J\#workplace\logo_kim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" y="6334125"/>
            <a:ext cx="230505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2305358" y="6411396"/>
            <a:ext cx="6656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ООО</a:t>
            </a:r>
            <a:r>
              <a:rPr lang="ru-RU" sz="1600" b="1" baseline="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«Консалтинг и менеджмент» </a:t>
            </a:r>
            <a:r>
              <a:rPr lang="en-US" sz="1600" dirty="0" smtClean="0"/>
              <a:t>| </a:t>
            </a:r>
            <a:r>
              <a:rPr lang="en-US" sz="1600" u="sng" dirty="0" smtClean="0">
                <a:solidFill>
                  <a:srgbClr val="0000CC"/>
                </a:solidFill>
              </a:rPr>
              <a:t>www.kim-consult.ru</a:t>
            </a:r>
            <a:r>
              <a:rPr lang="en-US" sz="1600" u="sng" baseline="0" dirty="0" smtClean="0">
                <a:solidFill>
                  <a:srgbClr val="0000CC"/>
                </a:solidFill>
              </a:rPr>
              <a:t> </a:t>
            </a:r>
            <a:endParaRPr lang="en-US" sz="1600" u="sng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267744" y="1268760"/>
            <a:ext cx="144016" cy="2592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38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F87C-FD2A-49F5-A990-44F6752970B0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51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4B4A-487B-458F-ACAF-4EAF0833CC16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93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35BB-A910-410E-A3E5-3C976F41BDE2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93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8E8-EC6C-4C18-A25E-83D432403C4E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0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E55-32ED-46E0-8A6B-AAB2713620F2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5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AA7F-0449-48C3-8786-5F6D757C97C7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443A-68AB-4988-967C-9BCEB7F13F1D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5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A40-4E95-42E5-BA95-3E76A947164B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2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FEE4-412E-464E-8470-0B9E91442957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5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2955-EBCA-4FB5-BB19-AFA0A71BB715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10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7E42-F61F-4C4C-A355-41B5243FCFCA}" type="datetime1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1284" y="-104477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03CC9821-C538-4D73-94EC-FF0E477CFE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38828" cy="1800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1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44824"/>
            <a:ext cx="673224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700" dirty="0" smtClean="0"/>
              <a:t>Проведение общероссийского круглого стола </a:t>
            </a:r>
            <a:br>
              <a:rPr lang="ru-RU" sz="2700" dirty="0" smtClean="0"/>
            </a:br>
            <a:r>
              <a:rPr lang="ru-RU" sz="3100" dirty="0" smtClean="0"/>
              <a:t>«</a:t>
            </a:r>
            <a:r>
              <a:rPr lang="ru-RU" sz="3100" dirty="0"/>
              <a:t>Результаты, проблемы, перспективы развития различных форм </a:t>
            </a:r>
            <a:r>
              <a:rPr lang="ru-RU" sz="3100" dirty="0" smtClean="0"/>
              <a:t>дошкольного </a:t>
            </a:r>
            <a:r>
              <a:rPr lang="ru-RU" sz="3100" dirty="0"/>
              <a:t>образования»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2160240" cy="16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678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5582791"/>
              </p:ext>
            </p:extLst>
          </p:nvPr>
        </p:nvGraphicFramePr>
        <p:xfrm>
          <a:off x="457200" y="1340768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85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</a:t>
            </a:r>
            <a:r>
              <a:rPr lang="ru-RU" dirty="0"/>
              <a:t>круглого стола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1294168"/>
              </p:ext>
            </p:extLst>
          </p:nvPr>
        </p:nvGraphicFramePr>
        <p:xfrm>
          <a:off x="-27773" y="27809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745763584"/>
              </p:ext>
            </p:extLst>
          </p:nvPr>
        </p:nvGraphicFramePr>
        <p:xfrm>
          <a:off x="101600" y="1340768"/>
          <a:ext cx="95770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82931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проведения </a:t>
            </a:r>
            <a:r>
              <a:rPr lang="ru-RU" dirty="0"/>
              <a:t>круглого </a:t>
            </a:r>
            <a:r>
              <a:rPr lang="ru-RU" dirty="0" smtClean="0"/>
              <a:t>стола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2465"/>
              </p:ext>
            </p:extLst>
          </p:nvPr>
        </p:nvGraphicFramePr>
        <p:xfrm>
          <a:off x="-252536" y="1417638"/>
          <a:ext cx="958740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1663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/>
              <a:t>круглого стола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124329670"/>
              </p:ext>
            </p:extLst>
          </p:nvPr>
        </p:nvGraphicFramePr>
        <p:xfrm>
          <a:off x="-684584" y="2132856"/>
          <a:ext cx="92942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5814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докладов и обсуждаемых вопросов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9662909"/>
              </p:ext>
            </p:extLst>
          </p:nvPr>
        </p:nvGraphicFramePr>
        <p:xfrm>
          <a:off x="518864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982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оформления докладов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 descr="I:\work\Ф-276, 277\отчет Ф-277\доки рабочие, правки и т.д\Мельников негос сады\Слайд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2032"/>
            <a:ext cx="3420000" cy="256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work\Ф-276, 277\отчет Ф-277\доки рабочие, правки и т.д\Мельников негос сады\Слайд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937" y="2030718"/>
            <a:ext cx="4648955" cy="348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work\Ф-276, 277\отчет Ф-277\доки рабочие, правки и т.д\Мельников негос сады\Слайд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501"/>
            <a:ext cx="3420000" cy="256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30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Раздаточные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26" y="6021288"/>
            <a:ext cx="3496402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Титульная страница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раздаточных материалов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раздатка 2_ А4-результаты и пробле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26" y="1124744"/>
            <a:ext cx="3496402" cy="493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444556" y="3861048"/>
            <a:ext cx="4338517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Обложка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блокнота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78920" y="6058981"/>
            <a:ext cx="399888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Маркер и ручка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блокнот А5_148_2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2" t="3658" r="3067" b="5635"/>
          <a:stretch>
            <a:fillRect/>
          </a:stretch>
        </p:blipFill>
        <p:spPr bwMode="auto">
          <a:xfrm>
            <a:off x="4409864" y="1124744"/>
            <a:ext cx="437321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руч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4" t="19492" r="2507" b="21594"/>
          <a:stretch>
            <a:fillRect/>
          </a:stretch>
        </p:blipFill>
        <p:spPr bwMode="auto">
          <a:xfrm>
            <a:off x="4375646" y="4744524"/>
            <a:ext cx="4136380" cy="1348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5896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Трансляция круглого стола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9821-C538-4D73-94EC-FF0E477CFEA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348" y="1124744"/>
            <a:ext cx="4364140" cy="27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6" t="16260"/>
          <a:stretch/>
        </p:blipFill>
        <p:spPr bwMode="auto">
          <a:xfrm>
            <a:off x="4683472" y="3902125"/>
            <a:ext cx="4425032" cy="27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69" y="1111749"/>
            <a:ext cx="4439231" cy="5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854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282</Words>
  <Application>Microsoft Office PowerPoint</Application>
  <PresentationFormat>Экран (4:3)</PresentationFormat>
  <Paragraphs>62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Проведение общероссийского круглого стола  «Результаты, проблемы, перспективы развития различных форм дошкольного образования» </vt:lpstr>
      <vt:lpstr>Цель и задачи</vt:lpstr>
      <vt:lpstr>Участники круглого стола </vt:lpstr>
      <vt:lpstr>Место проведения круглого стола</vt:lpstr>
      <vt:lpstr>Программа круглого стола </vt:lpstr>
      <vt:lpstr>Тематика докладов и обсуждаемых вопросов</vt:lpstr>
      <vt:lpstr>Примеры оформления докладов</vt:lpstr>
      <vt:lpstr>Раздаточные материалы</vt:lpstr>
      <vt:lpstr>Трансляция круглого стола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ESTE GEE</dc:creator>
  <cp:lastModifiedBy>Lerika</cp:lastModifiedBy>
  <cp:revision>37</cp:revision>
  <dcterms:created xsi:type="dcterms:W3CDTF">2014-12-17T20:29:54Z</dcterms:created>
  <dcterms:modified xsi:type="dcterms:W3CDTF">2015-04-07T06:39:28Z</dcterms:modified>
</cp:coreProperties>
</file>